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91" r:id="rId1"/>
    <p:sldMasterId id="2147483988" r:id="rId2"/>
  </p:sldMasterIdLst>
  <p:notesMasterIdLst>
    <p:notesMasterId r:id="rId41"/>
  </p:notesMasterIdLst>
  <p:handoutMasterIdLst>
    <p:handoutMasterId r:id="rId42"/>
  </p:handoutMasterIdLst>
  <p:sldIdLst>
    <p:sldId id="2147375351" r:id="rId3"/>
    <p:sldId id="2147375350" r:id="rId4"/>
    <p:sldId id="2147375346" r:id="rId5"/>
    <p:sldId id="2147375426" r:id="rId6"/>
    <p:sldId id="2147375451" r:id="rId7"/>
    <p:sldId id="2147375452" r:id="rId8"/>
    <p:sldId id="2147375352" r:id="rId9"/>
    <p:sldId id="2147375453" r:id="rId10"/>
    <p:sldId id="2147375455" r:id="rId11"/>
    <p:sldId id="2147375456" r:id="rId12"/>
    <p:sldId id="2147375365" r:id="rId13"/>
    <p:sldId id="2147375368" r:id="rId14"/>
    <p:sldId id="2147375369" r:id="rId15"/>
    <p:sldId id="2147375457" r:id="rId16"/>
    <p:sldId id="2147375423" r:id="rId17"/>
    <p:sldId id="2147375429" r:id="rId18"/>
    <p:sldId id="2147375430" r:id="rId19"/>
    <p:sldId id="2147375431" r:id="rId20"/>
    <p:sldId id="2147375432" r:id="rId21"/>
    <p:sldId id="2147375433" r:id="rId22"/>
    <p:sldId id="2147375449" r:id="rId23"/>
    <p:sldId id="2147375427" r:id="rId24"/>
    <p:sldId id="2147375435" r:id="rId25"/>
    <p:sldId id="2147375436" r:id="rId26"/>
    <p:sldId id="2147375438" r:id="rId27"/>
    <p:sldId id="2147375434" r:id="rId28"/>
    <p:sldId id="2147375440" r:id="rId29"/>
    <p:sldId id="2147375442" r:id="rId30"/>
    <p:sldId id="2147375443" r:id="rId31"/>
    <p:sldId id="2147375444" r:id="rId32"/>
    <p:sldId id="2147375445" r:id="rId33"/>
    <p:sldId id="2147375446" r:id="rId34"/>
    <p:sldId id="2147375447" r:id="rId35"/>
    <p:sldId id="2147375448" r:id="rId36"/>
    <p:sldId id="2147375459" r:id="rId37"/>
    <p:sldId id="2147375458" r:id="rId38"/>
    <p:sldId id="2147375349" r:id="rId39"/>
    <p:sldId id="2147375415" r:id="rId40"/>
  </p:sldIdLst>
  <p:sldSz cx="14630400" cy="8229600"/>
  <p:notesSz cx="6858000" cy="9144000"/>
  <p:custDataLst>
    <p:tags r:id="rId43"/>
  </p:custDataLst>
  <p:defaultTextStyle>
    <a:defPPr>
      <a:defRPr lang="en-US"/>
    </a:defPPr>
    <a:lvl1pPr marL="0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786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573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6358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5146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931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2718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1504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90291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OMOTION DECK" id="{7B96B950-0767-0745-8DF2-0D79BB96744B}">
          <p14:sldIdLst>
            <p14:sldId id="2147375351"/>
            <p14:sldId id="2147375350"/>
            <p14:sldId id="2147375346"/>
            <p14:sldId id="2147375426"/>
            <p14:sldId id="2147375451"/>
            <p14:sldId id="2147375452"/>
            <p14:sldId id="2147375352"/>
            <p14:sldId id="2147375453"/>
            <p14:sldId id="2147375455"/>
            <p14:sldId id="2147375456"/>
            <p14:sldId id="2147375365"/>
            <p14:sldId id="2147375368"/>
            <p14:sldId id="2147375369"/>
            <p14:sldId id="2147375457"/>
            <p14:sldId id="2147375423"/>
            <p14:sldId id="2147375429"/>
            <p14:sldId id="2147375430"/>
            <p14:sldId id="2147375431"/>
            <p14:sldId id="2147375432"/>
            <p14:sldId id="2147375433"/>
            <p14:sldId id="2147375449"/>
            <p14:sldId id="2147375427"/>
            <p14:sldId id="2147375435"/>
            <p14:sldId id="2147375436"/>
            <p14:sldId id="2147375438"/>
            <p14:sldId id="2147375434"/>
            <p14:sldId id="2147375440"/>
            <p14:sldId id="2147375442"/>
            <p14:sldId id="2147375443"/>
            <p14:sldId id="2147375444"/>
            <p14:sldId id="2147375445"/>
            <p14:sldId id="2147375446"/>
            <p14:sldId id="2147375447"/>
            <p14:sldId id="2147375448"/>
            <p14:sldId id="2147375459"/>
            <p14:sldId id="2147375458"/>
            <p14:sldId id="2147375349"/>
            <p14:sldId id="214737541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78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672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  <p15:guide id="5" pos="480" userDrawn="1">
          <p15:clr>
            <a:srgbClr val="A4A3A4"/>
          </p15:clr>
        </p15:guide>
        <p15:guide id="6" orient="horz" pos="2352" userDrawn="1">
          <p15:clr>
            <a:srgbClr val="A4A3A4"/>
          </p15:clr>
        </p15:guide>
        <p15:guide id="7" orient="horz" pos="4896" userDrawn="1">
          <p15:clr>
            <a:srgbClr val="A4A3A4"/>
          </p15:clr>
        </p15:guide>
        <p15:guide id="8" orient="horz" pos="3984" userDrawn="1">
          <p15:clr>
            <a:srgbClr val="A4A3A4"/>
          </p15:clr>
        </p15:guide>
        <p15:guide id="9" orient="horz" pos="26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achary Anderson" initials="ZA" lastIdx="26" clrIdx="0">
    <p:extLst>
      <p:ext uri="{19B8F6BF-5375-455C-9EA6-DF929625EA0E}">
        <p15:presenceInfo xmlns:p15="http://schemas.microsoft.com/office/powerpoint/2012/main" userId="S::zanderson@vsapartners.com::b6da4b55-2f36-4779-ba8b-606d779a32e3" providerId="AD"/>
      </p:ext>
    </p:extLst>
  </p:cmAuthor>
  <p:cmAuthor id="2" name="Liz Sadler" initials="LS" lastIdx="36" clrIdx="1">
    <p:extLst>
      <p:ext uri="{19B8F6BF-5375-455C-9EA6-DF929625EA0E}">
        <p15:presenceInfo xmlns:p15="http://schemas.microsoft.com/office/powerpoint/2012/main" userId="Liz Sad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146C9"/>
    <a:srgbClr val="9FDCFF"/>
    <a:srgbClr val="5688DA"/>
    <a:srgbClr val="0F62FE"/>
    <a:srgbClr val="BAE6FF"/>
    <a:srgbClr val="E5F7FF"/>
    <a:srgbClr val="004986"/>
    <a:srgbClr val="001141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佈景主題樣式 2 - 輔色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淺色樣式 2 - 輔色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淺色樣式 2 - 輔色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63" autoAdjust="0"/>
    <p:restoredTop sz="94241" autoAdjust="0"/>
  </p:normalViewPr>
  <p:slideViewPr>
    <p:cSldViewPr snapToObjects="1">
      <p:cViewPr varScale="1">
        <p:scale>
          <a:sx n="87" d="100"/>
          <a:sy n="87" d="100"/>
        </p:scale>
        <p:origin x="948" y="96"/>
      </p:cViewPr>
      <p:guideLst>
        <p:guide orient="horz" pos="2784"/>
        <p:guide pos="3840"/>
        <p:guide orient="horz" pos="672"/>
        <p:guide orient="horz" pos="1968"/>
        <p:guide pos="480"/>
        <p:guide orient="horz" pos="2352"/>
        <p:guide orient="horz" pos="4896"/>
        <p:guide orient="horz" pos="3984"/>
        <p:guide orient="horz" pos="2692"/>
      </p:guideLst>
    </p:cSldViewPr>
  </p:slideViewPr>
  <p:outlineViewPr>
    <p:cViewPr>
      <p:scale>
        <a:sx n="33" d="100"/>
        <a:sy n="33" d="100"/>
      </p:scale>
      <p:origin x="0" y="-2472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5904"/>
    </p:cViewPr>
  </p:sorterViewPr>
  <p:notesViewPr>
    <p:cSldViewPr snapToObjects="1">
      <p:cViewPr varScale="1">
        <p:scale>
          <a:sx n="88" d="100"/>
          <a:sy n="88" d="100"/>
        </p:scale>
        <p:origin x="387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gs" Target="tags/tag1.xml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pPr algn="l"/>
              <a:t>‹#›</a:t>
            </a:fld>
            <a:endParaRPr lang="en-US" sz="600" dirty="0">
              <a:solidFill>
                <a:schemeClr val="bg1"/>
              </a:solidFill>
              <a:latin typeface="IBM Plex Sans Light" panose="020B0503050203000203" pitchFamily="34" charset="0"/>
              <a:ea typeface="IBM Plex Sans Light" charset="0"/>
              <a:cs typeface="IBM Plex Sans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 dirty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22450" y="228600"/>
            <a:ext cx="3213100" cy="1808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19456" y="2247900"/>
            <a:ext cx="6419088" cy="61595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marL="803275" marR="0" lvl="4" indent="-1714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Tx/>
              <a:buFont typeface="IBM Plex Sans Light" charset="-120"/>
              <a:buChar char="»"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Light" panose="020B0503050203000203" pitchFamily="34" charset="0"/>
                <a:ea typeface="+mn-ea"/>
                <a:cs typeface="+mn-cs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r>
              <a:rPr lang="en-US" dirty="0"/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463040" rtl="0" eaLnBrk="1" latinLnBrk="0" hangingPunct="1">
      <a:spcBef>
        <a:spcPts val="960"/>
      </a:spcBef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1pPr>
    <a:lvl2pPr marL="279400" indent="-271781" algn="l" defTabSz="1463040" rtl="0" eaLnBrk="1" latinLnBrk="0" hangingPunct="1">
      <a:spcBef>
        <a:spcPts val="960"/>
      </a:spcBef>
      <a:buFont typeface="IBM Plex Sans"/>
      <a:buChar char="–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2pPr>
    <a:lvl3pPr marL="555955" indent="-277978" algn="l" defTabSz="1463040" rtl="0" eaLnBrk="1" latinLnBrk="0" hangingPunct="1">
      <a:spcBef>
        <a:spcPts val="960"/>
      </a:spcBef>
      <a:buFont typeface="IBM Plex Sans Light" panose="020B0604020202020204" pitchFamily="34" charset="0"/>
      <a:buChar char="•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3pPr>
    <a:lvl4pPr marL="1009498" indent="-277978" algn="l" defTabSz="1463040" rtl="0" eaLnBrk="1" latinLnBrk="0" hangingPunct="1">
      <a:spcBef>
        <a:spcPts val="960"/>
      </a:spcBef>
      <a:buFont typeface="IBM Plex Sans Light"/>
      <a:buChar char="–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4pPr>
    <a:lvl5pPr marL="279400" marR="0" indent="-271781" algn="l" defTabSz="1463040" rtl="0" eaLnBrk="1" fontAlgn="base" latinLnBrk="0" hangingPunct="1">
      <a:lnSpc>
        <a:spcPct val="100000"/>
      </a:lnSpc>
      <a:spcBef>
        <a:spcPts val="960"/>
      </a:spcBef>
      <a:spcAft>
        <a:spcPct val="0"/>
      </a:spcAft>
      <a:buClr>
        <a:srgbClr val="000000"/>
      </a:buClr>
      <a:buSzTx/>
      <a:buFont typeface="IBM Plex Sans Light" charset="-120"/>
      <a:buChar char="»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5pPr>
    <a:lvl6pPr marL="3657600" algn="l" defTabSz="146304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BV divider_text">
    <p:bg>
      <p:bgPr>
        <a:solidFill>
          <a:srgbClr val="E5F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200"/>
            <a:ext cx="10539351" cy="3429000"/>
          </a:xfrm>
        </p:spPr>
        <p:txBody>
          <a:bodyPr>
            <a:noAutofit/>
          </a:bodyPr>
          <a:lstStyle>
            <a:lvl1pPr>
              <a:defRPr sz="8800" b="0" i="0">
                <a:solidFill>
                  <a:schemeClr val="accent2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83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 (blac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77115" y="3700615"/>
            <a:ext cx="2076170" cy="82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354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BV divider_text">
    <p:bg>
      <p:bgPr>
        <a:solidFill>
          <a:srgbClr val="E5F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200"/>
            <a:ext cx="10539351" cy="3429000"/>
          </a:xfrm>
        </p:spPr>
        <p:txBody>
          <a:bodyPr>
            <a:noAutofit/>
          </a:bodyPr>
          <a:lstStyle>
            <a:lvl1pPr>
              <a:defRPr sz="8800" b="0" i="0">
                <a:solidFill>
                  <a:schemeClr val="accent2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959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6400800" cy="6858000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2CE115-19C6-174D-97D1-85AD78D8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315200" y="0"/>
            <a:ext cx="7315200" cy="8229600"/>
          </a:xfrm>
          <a:prstGeom prst="rect">
            <a:avLst/>
          </a:prstGeom>
          <a:solidFill>
            <a:srgbClr val="E5F7FF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920" b="0" i="0" dirty="0">
              <a:solidFill>
                <a:schemeClr val="tx1"/>
              </a:solidFill>
              <a:latin typeface="IBM Plex Sans Light" panose="020B0503050203000203" pitchFamily="34" charset="0"/>
              <a:cs typeface="IBM Plex Sans Light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7772400" y="457200"/>
            <a:ext cx="6400800" cy="6871411"/>
          </a:xfrm>
        </p:spPr>
        <p:txBody>
          <a:bodyPr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ED6DDD-2BDE-8747-B419-0B4E6D41E04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1" y="7890948"/>
            <a:ext cx="461243" cy="18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519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. Boxes_Custom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94CB5A1E-3152-2744-BC09-F649CBF270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03166" y="2331720"/>
            <a:ext cx="3315198" cy="5257800"/>
          </a:xfrm>
          <a:solidFill>
            <a:srgbClr val="E5F6FF"/>
          </a:solidFill>
        </p:spPr>
        <p:txBody>
          <a:bodyPr lIns="228600" tIns="228600" rIns="228600" bIns="45720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sz="1600" b="0" i="0">
                <a:latin typeface="IBM Plex Sans Light" panose="020B04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493503BC-B175-AD47-B1B2-594008FE13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24584" y="2331720"/>
            <a:ext cx="3315198" cy="5257800"/>
          </a:xfrm>
          <a:solidFill>
            <a:srgbClr val="E5F6FF"/>
          </a:solidFill>
        </p:spPr>
        <p:txBody>
          <a:bodyPr lIns="228600" tIns="228600" rIns="228600" bIns="45720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sz="1600" b="0" i="0">
                <a:latin typeface="IBM Plex Sans Light" panose="020B04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B30451BF-11F1-F44A-8C53-766013B812B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46001" y="2331720"/>
            <a:ext cx="3363723" cy="5257800"/>
          </a:xfrm>
          <a:solidFill>
            <a:srgbClr val="E5F6FF"/>
          </a:solidFill>
        </p:spPr>
        <p:txBody>
          <a:bodyPr lIns="228600" tIns="228600" rIns="228600" bIns="45720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sz="1600" b="0" i="0">
                <a:latin typeface="IBM Plex Sans Light" panose="020B04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302E39B-F170-124F-A7C8-8D99BC78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7400"/>
            <a:ext cx="3108325" cy="1051560"/>
          </a:xfrm>
        </p:spPr>
        <p:txBody>
          <a:bodyPr lIns="0" tIns="0" rIns="0" bIns="0" anchor="t" anchorCtr="0"/>
          <a:lstStyle>
            <a:lvl1pPr>
              <a:defRPr sz="3200">
                <a:solidFill>
                  <a:srgbClr val="00114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8D7A0D1-D29A-F243-B3F6-FE400764F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3338513"/>
            <a:ext cx="3108325" cy="4251007"/>
          </a:xfrm>
        </p:spPr>
        <p:txBody>
          <a:bodyPr lIns="0" tIns="0" rIns="0" bIns="0"/>
          <a:lstStyle>
            <a:lvl1pPr marL="0" indent="0">
              <a:buNone/>
              <a:defRPr sz="1600">
                <a:solidFill>
                  <a:srgbClr val="00114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E29D6101-F256-134C-8B8D-244D26E69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57200"/>
            <a:ext cx="6629400" cy="228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200" b="0" i="0">
                <a:solidFill>
                  <a:srgbClr val="001141"/>
                </a:solidFill>
                <a:latin typeface="IBM Plex Sans Medium" panose="020B0503050203000203" pitchFamily="34" charset="0"/>
              </a:defRPr>
            </a:lvl1pPr>
            <a:lvl2pPr>
              <a:defRPr sz="800" b="0" i="0">
                <a:latin typeface="IBM Plex Sans Medium" panose="020B0503050203000203" pitchFamily="34" charset="0"/>
              </a:defRPr>
            </a:lvl2pPr>
            <a:lvl3pPr>
              <a:defRPr sz="800" b="0" i="0">
                <a:latin typeface="IBM Plex Sans Medium" panose="020B0503050203000203" pitchFamily="34" charset="0"/>
              </a:defRPr>
            </a:lvl3pPr>
            <a:lvl4pPr>
              <a:defRPr sz="800" b="0" i="0">
                <a:latin typeface="IBM Plex Sans Medium" panose="020B0503050203000203" pitchFamily="34" charset="0"/>
              </a:defRPr>
            </a:lvl4pPr>
            <a:lvl5pPr>
              <a:defRPr sz="800" b="0" i="0">
                <a:latin typeface="IBM Plex Sans Medium" panose="020B050305020300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85723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199"/>
            <a:ext cx="6627571" cy="1463040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247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6627571" cy="1287475"/>
          </a:xfrm>
        </p:spPr>
        <p:txBody>
          <a:bodyPr/>
          <a:lstStyle>
            <a:lvl1pPr>
              <a:defRPr sz="32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199" y="2057400"/>
            <a:ext cx="6627571" cy="5486400"/>
          </a:xfrm>
        </p:spPr>
        <p:txBody>
          <a:bodyPr/>
          <a:lstStyle>
            <a:lvl1pPr>
              <a:defRPr b="0" i="0">
                <a:solidFill>
                  <a:schemeClr val="accent2"/>
                </a:solidFill>
                <a:latin typeface="IBM Plex Sans Medium" panose="020B0503050203000203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7772400" y="2057400"/>
            <a:ext cx="6400800" cy="5486400"/>
          </a:xfrm>
        </p:spPr>
        <p:txBody>
          <a:bodyPr/>
          <a:lstStyle>
            <a:lvl1pPr>
              <a:defRPr b="0" i="0">
                <a:solidFill>
                  <a:schemeClr val="accent2"/>
                </a:solidFill>
                <a:latin typeface="IBM Plex Sans Medium" panose="020B0503050203000203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003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6627571" cy="1287475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057400"/>
            <a:ext cx="2971800" cy="5486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886199" y="2057400"/>
            <a:ext cx="3198571" cy="5486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543799" y="2057400"/>
            <a:ext cx="3198571" cy="5486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1201400" y="2057400"/>
            <a:ext cx="2971800" cy="5486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268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6400800" cy="6858000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2CE115-19C6-174D-97D1-85AD78D8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315200" y="0"/>
            <a:ext cx="7315200" cy="8229600"/>
          </a:xfrm>
          <a:prstGeom prst="rect">
            <a:avLst/>
          </a:prstGeom>
          <a:solidFill>
            <a:srgbClr val="E5F7FF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920" b="0" i="0" dirty="0">
              <a:solidFill>
                <a:schemeClr val="tx1"/>
              </a:solidFill>
              <a:latin typeface="IBM Plex Sans Light" panose="020B0503050203000203" pitchFamily="34" charset="0"/>
              <a:cs typeface="IBM Plex Sans Light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7772400" y="457200"/>
            <a:ext cx="6400800" cy="6871411"/>
          </a:xfrm>
        </p:spPr>
        <p:txBody>
          <a:bodyPr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ED6DDD-2BDE-8747-B419-0B4E6D41E04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1" y="7890948"/>
            <a:ext cx="461243" cy="18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52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text (split backgroun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6400800" cy="6858000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2CE115-19C6-174D-97D1-85AD78D8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315200" y="0"/>
            <a:ext cx="7315200" cy="8229600"/>
          </a:xfrm>
          <a:prstGeom prst="rect">
            <a:avLst/>
          </a:prstGeom>
          <a:solidFill>
            <a:srgbClr val="E5F7FF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920" b="0" i="0" dirty="0">
              <a:solidFill>
                <a:schemeClr val="tx1"/>
              </a:solidFill>
              <a:latin typeface="IBM Plex Sans Light" panose="020B0503050203000203" pitchFamily="34" charset="0"/>
              <a:cs typeface="IBM Plex Sans Light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7772400" y="457200"/>
            <a:ext cx="6400800" cy="6871411"/>
          </a:xfrm>
        </p:spPr>
        <p:txBody>
          <a:bodyPr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2805C5-8A37-D940-A85E-4E47EC5E6F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1" y="7890948"/>
            <a:ext cx="461243" cy="18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508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199"/>
            <a:ext cx="6627571" cy="1463040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3617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-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3657600" y="0"/>
            <a:ext cx="10972800" cy="8229600"/>
          </a:xfrm>
          <a:prstGeom prst="rect">
            <a:avLst/>
          </a:prstGeom>
          <a:solidFill>
            <a:srgbClr val="E5F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b="0" i="0" dirty="0"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57400"/>
            <a:ext cx="2971800" cy="36576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800"/>
              </a:spcBef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1" y="182880"/>
            <a:ext cx="2971800" cy="822960"/>
          </a:xfrm>
        </p:spPr>
        <p:txBody>
          <a:bodyPr tIns="0" anchor="t">
            <a:noAutofit/>
          </a:bodyPr>
          <a:lstStyle>
            <a:lvl1pPr>
              <a:defRPr sz="1400">
                <a:solidFill>
                  <a:srgbClr val="0F62FE"/>
                </a:solidFill>
              </a:defRPr>
            </a:lvl1pPr>
            <a:lvl2pPr>
              <a:defRPr sz="1600">
                <a:solidFill>
                  <a:schemeClr val="accent1"/>
                </a:solidFill>
              </a:defRPr>
            </a:lvl2pPr>
            <a:lvl3pPr>
              <a:defRPr sz="1600">
                <a:solidFill>
                  <a:schemeClr val="accent1"/>
                </a:solidFill>
              </a:defRPr>
            </a:lvl3pPr>
            <a:lvl4pPr>
              <a:defRPr sz="1600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7543800" y="2057401"/>
            <a:ext cx="3383280" cy="5257800"/>
          </a:xfrm>
        </p:spPr>
        <p:txBody>
          <a:bodyPr tIns="0">
            <a:no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 marL="182880" indent="-182880">
              <a:lnSpc>
                <a:spcPct val="110000"/>
              </a:lnSpc>
              <a:spcBef>
                <a:spcPts val="1800"/>
              </a:spcBef>
              <a:defRPr sz="1800">
                <a:solidFill>
                  <a:schemeClr val="tx1"/>
                </a:solidFill>
              </a:defRPr>
            </a:lvl2pPr>
            <a:lvl3pPr marL="365760" indent="-182880">
              <a:spcBef>
                <a:spcPts val="0"/>
              </a:spcBef>
              <a:defRPr sz="1800">
                <a:solidFill>
                  <a:schemeClr val="tx1"/>
                </a:solidFill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4pPr>
            <a:lvl5pPr marL="73152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3886200" y="2057401"/>
            <a:ext cx="3383280" cy="5257800"/>
          </a:xfrm>
        </p:spPr>
        <p:txBody>
          <a:bodyPr tIns="0">
            <a:no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 marL="182880" indent="-182880">
              <a:lnSpc>
                <a:spcPct val="110000"/>
              </a:lnSpc>
              <a:spcBef>
                <a:spcPts val="1200"/>
              </a:spcBef>
              <a:defRPr sz="1800">
                <a:solidFill>
                  <a:schemeClr val="tx1"/>
                </a:solidFill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4pPr>
            <a:lvl5pPr marL="73152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11201400" y="2057401"/>
            <a:ext cx="3200400" cy="5257800"/>
          </a:xfrm>
        </p:spPr>
        <p:txBody>
          <a:bodyPr tIns="0">
            <a:no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 marL="182880" indent="-182880">
              <a:lnSpc>
                <a:spcPct val="110000"/>
              </a:lnSpc>
              <a:spcBef>
                <a:spcPts val="1800"/>
              </a:spcBef>
              <a:defRPr sz="1800">
                <a:solidFill>
                  <a:schemeClr val="tx1"/>
                </a:solidFill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4pPr>
            <a:lvl5pPr marL="73152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22A631-FDC6-164A-A0C6-71DA01D885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1" y="7890948"/>
            <a:ext cx="461243" cy="18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242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bm sign-off (blue60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77115" y="3700617"/>
            <a:ext cx="2076170" cy="82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261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 (blue60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77115" y="3700617"/>
            <a:ext cx="2076170" cy="82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047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ags" Target="../tags/tag3.xml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12.xml"/><Relationship Id="rId9" Type="http://schemas.openxmlformats.org/officeDocument/2006/relationships/oleObject" Target="../embeddings/oleObject2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038ABC6-B270-4774-A833-F715383ADEE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0"/>
            </p:custDataLst>
            <p:extLst>
              <p:ext uri="{D42A27DB-BD31-4B8C-83A1-F6EECF244321}">
                <p14:modId xmlns:p14="http://schemas.microsoft.com/office/powerpoint/2010/main" val="28532980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360" imgH="360" progId="TCLayout.ActiveDocument.1">
                  <p:embed/>
                </p:oleObj>
              </mc:Choice>
              <mc:Fallback>
                <p:oleObj name="think-cell Slide" r:id="rId11" imgW="360" imgH="36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038ABC6-B270-4774-A833-F715383ADE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457200" y="457200"/>
            <a:ext cx="6629395" cy="71628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7772400" y="457200"/>
            <a:ext cx="6400797" cy="716279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7" name="Slide Number Placeholder 2">
            <a:extLst>
              <a:ext uri="{FF2B5EF4-FFF2-40B4-BE49-F238E27FC236}">
                <a16:creationId xmlns:a16="http://schemas.microsoft.com/office/drawing/2014/main" id="{E3CF103D-266B-BC49-8A35-E7A29F9A7C4A}"/>
              </a:ext>
            </a:extLst>
          </p:cNvPr>
          <p:cNvSpPr txBox="1">
            <a:spLocks/>
          </p:cNvSpPr>
          <p:nvPr userDrawn="1"/>
        </p:nvSpPr>
        <p:spPr>
          <a:xfrm>
            <a:off x="457200" y="7940927"/>
            <a:ext cx="327878" cy="219050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FD999D4-B456-9943-89B7-30D56181CE18}" type="slidenum">
              <a:rPr lang="en-US" sz="800" b="0" i="0">
                <a:solidFill>
                  <a:schemeClr val="tx1"/>
                </a:solidFill>
                <a:latin typeface="IBM Plex Sans" panose="020B0503050000000000" pitchFamily="34" charset="77"/>
                <a:ea typeface="IBM Plex Sans" charset="0"/>
                <a:cs typeface="IBM Plex Sans" charset="0"/>
              </a:rPr>
              <a:pPr algn="l"/>
              <a:t>‹#›</a:t>
            </a:fld>
            <a:endParaRPr lang="en-US" sz="800" b="0" i="0" dirty="0">
              <a:solidFill>
                <a:schemeClr val="tx1"/>
              </a:solidFill>
              <a:latin typeface="IBM Plex Sans" panose="020B0503050000000000" pitchFamily="34" charset="77"/>
              <a:ea typeface="IBM Plex Sans" charset="0"/>
              <a:cs typeface="IBM Plex Sans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CC00A88-4A19-6C48-922B-415CF82AD08C}"/>
              </a:ext>
            </a:extLst>
          </p:cNvPr>
          <p:cNvGrpSpPr/>
          <p:nvPr userDrawn="1"/>
        </p:nvGrpSpPr>
        <p:grpSpPr>
          <a:xfrm>
            <a:off x="-246890" y="-228598"/>
            <a:ext cx="15105891" cy="8651726"/>
            <a:chOff x="-109730" y="-110489"/>
            <a:chExt cx="9352896" cy="5351811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6C2A0210-CFBC-394D-A938-778FB6421104}"/>
                </a:ext>
              </a:extLst>
            </p:cNvPr>
            <p:cNvGrpSpPr/>
            <p:nvPr userDrawn="1"/>
          </p:nvGrpSpPr>
          <p:grpSpPr>
            <a:xfrm>
              <a:off x="326211" y="-110489"/>
              <a:ext cx="8492338" cy="119718"/>
              <a:chOff x="326211" y="-152399"/>
              <a:chExt cx="8492338" cy="199534"/>
            </a:xfrm>
          </p:grpSpPr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F8965F14-1CB6-5843-9F9F-6B676184ADE3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50011" y="-2906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6B8A782A-B233-0E4E-B3CD-5EE3BF97C657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090018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A1DC1833-C465-4545-8572-CA2BF3C440A8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31557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984DB13C-715F-4C41-A086-F8B04B8338B4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373096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E4E47650-7CC3-E04C-92FB-D684F2CD6CE1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354641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48E322F4-6558-1941-9668-7BA9BD1DD8BE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6180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5B67F614-8FE1-D140-884E-B58A72DE0C55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637719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4D35566C-B1A5-EA4C-B259-8C8C4D4DAC4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619265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09214A7D-67C2-8944-92DC-99D0E47D2D3B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60804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A1CDACE7-EB75-4C46-81A7-AA51D8058C5F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902342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0DE10E2C-13E0-E045-979D-18B430462117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742349" y="-29065"/>
                <a:ext cx="152399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FD80F033-645B-5D4F-A361-EA80F684A392}"/>
                </a:ext>
              </a:extLst>
            </p:cNvPr>
            <p:cNvGrpSpPr/>
            <p:nvPr userDrawn="1"/>
          </p:nvGrpSpPr>
          <p:grpSpPr>
            <a:xfrm>
              <a:off x="326211" y="5143289"/>
              <a:ext cx="8492338" cy="98033"/>
              <a:chOff x="326211" y="5111418"/>
              <a:chExt cx="8492338" cy="163389"/>
            </a:xfrm>
          </p:grpSpPr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D7AF79B6-9A4C-6646-9D0E-0EFBC879BCA2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50011" y="5187632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3A48562-9ED8-2447-B180-45BC3A773135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090017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213B6266-0A93-084E-8A78-AE6C03C5F943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31556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69131E21-73CB-E242-BBDC-0E18035BD6F1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373095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7470289F-4240-FF43-A440-B8043B23295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354641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3181E438-CE1F-204B-B678-19B8BDBDEF04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6180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A495CFAF-959F-8D42-94E4-963B9477BB9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637719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597E11FF-33D2-8044-894E-13FB34529786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619264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23BD1786-FF52-F647-921E-9287706FFD79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60803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E256C9B2-A5FE-BC4E-920F-CEBABA73B93B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902342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E1A1A939-9E62-2E4C-9714-2F6929182E36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742348" y="5187619"/>
                <a:ext cx="152402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65151D40-4251-CA4F-9CEA-04AAC5EF6968}"/>
                </a:ext>
              </a:extLst>
            </p:cNvPr>
            <p:cNvGrpSpPr/>
            <p:nvPr userDrawn="1"/>
          </p:nvGrpSpPr>
          <p:grpSpPr>
            <a:xfrm>
              <a:off x="-109730" y="313734"/>
              <a:ext cx="124556" cy="4430783"/>
              <a:chOff x="-109730" y="313734"/>
              <a:chExt cx="124556" cy="4430783"/>
            </a:xfrm>
          </p:grpSpPr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DD3AB832-ECA3-1C40-9D87-D3BF3E76579E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303590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DEA137B8-70C8-E047-92CB-43CBD0F96DD8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6262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8F9E5AD6-4E33-6C4E-BCF9-D40AC0EA8DB2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DEBF4B0D-888C-E341-8D2C-A2B62D3927F7}"/>
                  </a:ext>
                </a:extLst>
              </p:cNvPr>
              <p:cNvCxnSpPr/>
              <p:nvPr userDrawn="1"/>
            </p:nvCxnSpPr>
            <p:spPr bwMode="auto">
              <a:xfrm flipH="1">
                <a:off x="-98406" y="31373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4A1525CA-DB42-1F46-952B-49632CFC59C5}"/>
                  </a:ext>
                </a:extLst>
              </p:cNvPr>
              <p:cNvCxnSpPr/>
              <p:nvPr userDrawn="1"/>
            </p:nvCxnSpPr>
            <p:spPr bwMode="auto">
              <a:xfrm flipH="1">
                <a:off x="-76614" y="4744517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A6884295-F7A1-534D-ABFD-819D33AD6D11}"/>
                </a:ext>
              </a:extLst>
            </p:cNvPr>
            <p:cNvGrpSpPr/>
            <p:nvPr userDrawn="1"/>
          </p:nvGrpSpPr>
          <p:grpSpPr>
            <a:xfrm>
              <a:off x="9123418" y="313734"/>
              <a:ext cx="119748" cy="4428901"/>
              <a:chOff x="-149362" y="307384"/>
              <a:chExt cx="119748" cy="4428901"/>
            </a:xfrm>
          </p:grpSpPr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2C290D71-5B73-D042-BDA2-E632B7E0FFA5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1297240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5646BE28-7152-2040-A2AF-B34178C299A1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2569913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296DD67-0C6C-0549-B851-03883C54615F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384327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0ACE78AA-7905-5246-83D4-D5D84E497E8A}"/>
                  </a:ext>
                </a:extLst>
              </p:cNvPr>
              <p:cNvCxnSpPr/>
              <p:nvPr userDrawn="1"/>
            </p:nvCxnSpPr>
            <p:spPr bwMode="auto">
              <a:xfrm flipH="1">
                <a:off x="-149362" y="30738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30562EE8-1F7C-6E45-9B05-5B7385E02341}"/>
                  </a:ext>
                </a:extLst>
              </p:cNvPr>
              <p:cNvCxnSpPr/>
              <p:nvPr userDrawn="1"/>
            </p:nvCxnSpPr>
            <p:spPr bwMode="auto">
              <a:xfrm flipH="1">
                <a:off x="-121054" y="4736285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pic>
        <p:nvPicPr>
          <p:cNvPr id="44" name="Picture 43">
            <a:extLst>
              <a:ext uri="{FF2B5EF4-FFF2-40B4-BE49-F238E27FC236}">
                <a16:creationId xmlns:a16="http://schemas.microsoft.com/office/drawing/2014/main" id="{A5C614FC-E083-3249-9C00-05BA0A3CC540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1" y="7890948"/>
            <a:ext cx="461243" cy="186252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40A82E3A-8FD7-5C4A-A70B-5FD272B8E6E4}"/>
              </a:ext>
            </a:extLst>
          </p:cNvPr>
          <p:cNvGrpSpPr/>
          <p:nvPr userDrawn="1"/>
        </p:nvGrpSpPr>
        <p:grpSpPr>
          <a:xfrm>
            <a:off x="784227" y="7943641"/>
            <a:ext cx="2987670" cy="220571"/>
            <a:chOff x="914400" y="7899655"/>
            <a:chExt cx="2987670" cy="220571"/>
          </a:xfrm>
        </p:grpSpPr>
        <p:sp>
          <p:nvSpPr>
            <p:cNvPr id="46" name="Footer Placeholder 3">
              <a:extLst>
                <a:ext uri="{FF2B5EF4-FFF2-40B4-BE49-F238E27FC236}">
                  <a16:creationId xmlns:a16="http://schemas.microsoft.com/office/drawing/2014/main" id="{3218AA08-200C-B243-A0B5-D8886E9D77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14400" y="7900416"/>
              <a:ext cx="2284416" cy="219051"/>
            </a:xfrm>
            <a:prstGeom prst="rect">
              <a:avLst/>
            </a:prstGeom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500" kern="1200">
                  <a:solidFill>
                    <a:schemeClr val="bg2">
                      <a:alpha val="60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799" b="0" i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©</a:t>
              </a:r>
              <a:r>
                <a:rPr lang="en-US" sz="400" b="0" i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 </a:t>
              </a:r>
              <a:r>
                <a:rPr lang="en-US" sz="799" b="0" i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2023 IBM Corporation</a:t>
              </a:r>
              <a:r>
                <a:rPr lang="en-US" sz="799" b="0" i="0" baseline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              </a:t>
              </a:r>
              <a:r>
                <a:rPr lang="en-US" sz="799" b="0" i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 </a:t>
              </a:r>
            </a:p>
          </p:txBody>
        </p:sp>
        <p:sp>
          <p:nvSpPr>
            <p:cNvPr id="47" name="Date Placeholder 2">
              <a:extLst>
                <a:ext uri="{FF2B5EF4-FFF2-40B4-BE49-F238E27FC236}">
                  <a16:creationId xmlns:a16="http://schemas.microsoft.com/office/drawing/2014/main" id="{CA772469-1D8A-6F48-9A1F-D08FE2514EF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256150" y="7899655"/>
              <a:ext cx="1645920" cy="220571"/>
            </a:xfrm>
            <a:prstGeom prst="rect">
              <a:avLst/>
            </a:prstGeom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auto">
                <a:spcBef>
                  <a:spcPts val="0"/>
                </a:spcBef>
                <a:spcAft>
                  <a:spcPts val="1200"/>
                </a:spcAft>
                <a:tabLst/>
                <a:defRPr/>
              </a:pPr>
              <a:r>
                <a:rPr lang="en-US" sz="799" b="0" i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 IBM Consulting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00780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0" r:id="rId1"/>
    <p:sldLayoutId id="2147484086" r:id="rId2"/>
    <p:sldLayoutId id="2147483902" r:id="rId3"/>
    <p:sldLayoutId id="2147483982" r:id="rId4"/>
    <p:sldLayoutId id="2147483983" r:id="rId5"/>
    <p:sldLayoutId id="2147483908" r:id="rId6"/>
    <p:sldLayoutId id="2147483981" r:id="rId7"/>
    <p:sldLayoutId id="2147484112" r:id="rId8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5pPr>
      <a:lvl6pPr marL="58010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6pPr>
      <a:lvl7pPr marL="116022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7pPr>
      <a:lvl8pPr marL="174033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8pPr>
      <a:lvl9pPr marL="232044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800"/>
        </a:spcBef>
        <a:spcAft>
          <a:spcPct val="0"/>
        </a:spcAft>
        <a:buClr>
          <a:srgbClr val="001141"/>
        </a:buClr>
        <a:buSzPct val="90000"/>
        <a:buFont typeface="IBM Plex Sans Light" pitchFamily="2" charset="2"/>
        <a:buNone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1pPr>
      <a:lvl2pPr marL="182880" indent="-18288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Clr>
          <a:srgbClr val="001141"/>
        </a:buClr>
        <a:buSzPct val="100000"/>
        <a:buFont typeface="IBM Plex Sans Light" charset="-120"/>
        <a:buChar char="–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2pPr>
      <a:lvl3pPr marL="36576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SzPct val="100000"/>
        <a:buFont typeface="IBM Plex Sans Light" panose="020B0604020202020204" pitchFamily="34" charset="0"/>
        <a:buChar char="•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3pPr>
      <a:lvl4pPr marL="54864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SzPct val="100000"/>
        <a:buFont typeface="IBM Plex Sans Light" charset="-120"/>
        <a:buChar char="–"/>
        <a:tabLst/>
        <a:defRPr sz="1800" b="0" i="0" baseline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4pPr>
      <a:lvl5pPr marL="73152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Font typeface="IBM Plex Sans Light" charset="-120"/>
        <a:buChar char="»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5pPr>
      <a:lvl6pPr marL="2533954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6pPr>
      <a:lvl7pPr marL="3114066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7pPr>
      <a:lvl8pPr marL="3694176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8pPr>
      <a:lvl9pPr marL="4274288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9pPr>
    </p:bodyStyle>
    <p:otherStyle>
      <a:defPPr>
        <a:defRPr lang="en-US"/>
      </a:defPPr>
      <a:lvl1pPr marL="0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1pPr>
      <a:lvl2pPr marL="580109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2pPr>
      <a:lvl3pPr marL="116022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3pPr>
      <a:lvl4pPr marL="1740331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4pPr>
      <a:lvl5pPr marL="232044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5pPr>
      <a:lvl6pPr marL="2900554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6pPr>
      <a:lvl7pPr marL="348066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7pPr>
      <a:lvl8pPr marL="4060773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8pPr>
      <a:lvl9pPr marL="4640883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8928" userDrawn="1">
          <p15:clr>
            <a:srgbClr val="F26B43"/>
          </p15:clr>
        </p15:guide>
        <p15:guide id="4" orient="horz" pos="4800" userDrawn="1">
          <p15:clr>
            <a:srgbClr val="F26B43"/>
          </p15:clr>
        </p15:guide>
        <p15:guide id="5" orient="horz" pos="5088" userDrawn="1">
          <p15:clr>
            <a:srgbClr val="F26B43"/>
          </p15:clr>
        </p15:guide>
        <p15:guide id="6" pos="4608" userDrawn="1">
          <p15:clr>
            <a:srgbClr val="547EBF"/>
          </p15:clr>
        </p15:guide>
        <p15:guide id="7" pos="4464" userDrawn="1">
          <p15:clr>
            <a:srgbClr val="F26B43"/>
          </p15:clr>
        </p15:guide>
        <p15:guide id="8" pos="2304" userDrawn="1">
          <p15:clr>
            <a:srgbClr val="547EBF"/>
          </p15:clr>
        </p15:guide>
        <p15:guide id="9" pos="4752" userDrawn="1">
          <p15:clr>
            <a:srgbClr val="F26B43"/>
          </p15:clr>
        </p15:guide>
        <p15:guide id="10" pos="2160" userDrawn="1">
          <p15:clr>
            <a:srgbClr val="F26B43"/>
          </p15:clr>
        </p15:guide>
        <p15:guide id="11" pos="2448" userDrawn="1">
          <p15:clr>
            <a:srgbClr val="F26B43"/>
          </p15:clr>
        </p15:guide>
        <p15:guide id="12" pos="6912" userDrawn="1">
          <p15:clr>
            <a:srgbClr val="547EBF"/>
          </p15:clr>
        </p15:guide>
        <p15:guide id="13" pos="6768" userDrawn="1">
          <p15:clr>
            <a:srgbClr val="F26B43"/>
          </p15:clr>
        </p15:guide>
        <p15:guide id="14" pos="7056" userDrawn="1">
          <p15:clr>
            <a:srgbClr val="F26B43"/>
          </p15:clr>
        </p15:guide>
        <p15:guide id="17" orient="horz" pos="1296" userDrawn="1">
          <p15:clr>
            <a:srgbClr val="547EBF"/>
          </p15:clr>
        </p15:guide>
        <p15:guide id="18" orient="horz" pos="2592" userDrawn="1">
          <p15:clr>
            <a:srgbClr val="547EBF"/>
          </p15:clr>
        </p15:guide>
        <p15:guide id="21" orient="horz" pos="3888" userDrawn="1">
          <p15:clr>
            <a:srgbClr val="547EBF"/>
          </p15:clr>
        </p15:guide>
        <p15:guide id="22" pos="4896" userDrawn="1">
          <p15:clr>
            <a:srgbClr val="FDE53C"/>
          </p15:clr>
        </p15:guide>
        <p15:guide id="23" pos="4320" userDrawn="1">
          <p15:clr>
            <a:srgbClr val="FDE53C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C7F9FD1-E2A7-4C9A-8909-FC4C9EFA09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78583046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360" imgH="360" progId="TCLayout.ActiveDocument.1">
                  <p:embed/>
                </p:oleObj>
              </mc:Choice>
              <mc:Fallback>
                <p:oleObj name="think-cell Slide" r:id="rId9" imgW="360" imgH="36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C7F9FD1-E2A7-4C9A-8909-FC4C9EFA09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457200" y="457200"/>
            <a:ext cx="6629395" cy="71628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7772400" y="457200"/>
            <a:ext cx="6400797" cy="716279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CC00A88-4A19-6C48-922B-415CF82AD08C}"/>
              </a:ext>
            </a:extLst>
          </p:cNvPr>
          <p:cNvGrpSpPr/>
          <p:nvPr userDrawn="1"/>
        </p:nvGrpSpPr>
        <p:grpSpPr>
          <a:xfrm>
            <a:off x="-246890" y="-228598"/>
            <a:ext cx="15105891" cy="8651726"/>
            <a:chOff x="-109730" y="-110489"/>
            <a:chExt cx="9352896" cy="5351811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6C2A0210-CFBC-394D-A938-778FB6421104}"/>
                </a:ext>
              </a:extLst>
            </p:cNvPr>
            <p:cNvGrpSpPr/>
            <p:nvPr userDrawn="1"/>
          </p:nvGrpSpPr>
          <p:grpSpPr>
            <a:xfrm>
              <a:off x="326211" y="-110489"/>
              <a:ext cx="8492338" cy="119718"/>
              <a:chOff x="326211" y="-152399"/>
              <a:chExt cx="8492338" cy="199534"/>
            </a:xfrm>
          </p:grpSpPr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F8965F14-1CB6-5843-9F9F-6B676184ADE3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50011" y="-2906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6B8A782A-B233-0E4E-B3CD-5EE3BF97C657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090018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A1DC1833-C465-4545-8572-CA2BF3C440A8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31557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984DB13C-715F-4C41-A086-F8B04B8338B4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373096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E4E47650-7CC3-E04C-92FB-D684F2CD6CE1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354641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48E322F4-6558-1941-9668-7BA9BD1DD8BE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6180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5B67F614-8FE1-D140-884E-B58A72DE0C55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637719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4D35566C-B1A5-EA4C-B259-8C8C4D4DAC4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619265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09214A7D-67C2-8944-92DC-99D0E47D2D3B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60804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A1CDACE7-EB75-4C46-81A7-AA51D8058C5F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902342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0DE10E2C-13E0-E045-979D-18B430462117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742349" y="-29065"/>
                <a:ext cx="152399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FD80F033-645B-5D4F-A361-EA80F684A392}"/>
                </a:ext>
              </a:extLst>
            </p:cNvPr>
            <p:cNvGrpSpPr/>
            <p:nvPr userDrawn="1"/>
          </p:nvGrpSpPr>
          <p:grpSpPr>
            <a:xfrm>
              <a:off x="326211" y="5143289"/>
              <a:ext cx="8492338" cy="98033"/>
              <a:chOff x="326211" y="5111418"/>
              <a:chExt cx="8492338" cy="163389"/>
            </a:xfrm>
          </p:grpSpPr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D7AF79B6-9A4C-6646-9D0E-0EFBC879BCA2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50011" y="5187632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3A48562-9ED8-2447-B180-45BC3A773135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090017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213B6266-0A93-084E-8A78-AE6C03C5F943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31556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69131E21-73CB-E242-BBDC-0E18035BD6F1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373095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7470289F-4240-FF43-A440-B8043B23295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354641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3181E438-CE1F-204B-B678-19B8BDBDEF04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6180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A495CFAF-959F-8D42-94E4-963B9477BB9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637719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597E11FF-33D2-8044-894E-13FB34529786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619264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23BD1786-FF52-F647-921E-9287706FFD79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60803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E256C9B2-A5FE-BC4E-920F-CEBABA73B93B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902342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E1A1A939-9E62-2E4C-9714-2F6929182E36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742348" y="5187619"/>
                <a:ext cx="152402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65151D40-4251-CA4F-9CEA-04AAC5EF6968}"/>
                </a:ext>
              </a:extLst>
            </p:cNvPr>
            <p:cNvGrpSpPr/>
            <p:nvPr userDrawn="1"/>
          </p:nvGrpSpPr>
          <p:grpSpPr>
            <a:xfrm>
              <a:off x="-109730" y="313734"/>
              <a:ext cx="124556" cy="4430783"/>
              <a:chOff x="-109730" y="313734"/>
              <a:chExt cx="124556" cy="4430783"/>
            </a:xfrm>
          </p:grpSpPr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DD3AB832-ECA3-1C40-9D87-D3BF3E76579E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303590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DEA137B8-70C8-E047-92CB-43CBD0F96DD8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6262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8F9E5AD6-4E33-6C4E-BCF9-D40AC0EA8DB2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DEBF4B0D-888C-E341-8D2C-A2B62D3927F7}"/>
                  </a:ext>
                </a:extLst>
              </p:cNvPr>
              <p:cNvCxnSpPr/>
              <p:nvPr userDrawn="1"/>
            </p:nvCxnSpPr>
            <p:spPr bwMode="auto">
              <a:xfrm flipH="1">
                <a:off x="-98406" y="31373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4A1525CA-DB42-1F46-952B-49632CFC59C5}"/>
                  </a:ext>
                </a:extLst>
              </p:cNvPr>
              <p:cNvCxnSpPr/>
              <p:nvPr userDrawn="1"/>
            </p:nvCxnSpPr>
            <p:spPr bwMode="auto">
              <a:xfrm flipH="1">
                <a:off x="-76614" y="4744517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A6884295-F7A1-534D-ABFD-819D33AD6D11}"/>
                </a:ext>
              </a:extLst>
            </p:cNvPr>
            <p:cNvGrpSpPr/>
            <p:nvPr userDrawn="1"/>
          </p:nvGrpSpPr>
          <p:grpSpPr>
            <a:xfrm>
              <a:off x="9123418" y="313734"/>
              <a:ext cx="119748" cy="4428901"/>
              <a:chOff x="-149362" y="307384"/>
              <a:chExt cx="119748" cy="4428901"/>
            </a:xfrm>
          </p:grpSpPr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2C290D71-5B73-D042-BDA2-E632B7E0FFA5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1297240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5646BE28-7152-2040-A2AF-B34178C299A1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2569913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296DD67-0C6C-0549-B851-03883C54615F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384327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0ACE78AA-7905-5246-83D4-D5D84E497E8A}"/>
                  </a:ext>
                </a:extLst>
              </p:cNvPr>
              <p:cNvCxnSpPr/>
              <p:nvPr userDrawn="1"/>
            </p:nvCxnSpPr>
            <p:spPr bwMode="auto">
              <a:xfrm flipH="1">
                <a:off x="-149362" y="30738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30562EE8-1F7C-6E45-9B05-5B7385E02341}"/>
                  </a:ext>
                </a:extLst>
              </p:cNvPr>
              <p:cNvCxnSpPr/>
              <p:nvPr userDrawn="1"/>
            </p:nvCxnSpPr>
            <p:spPr bwMode="auto">
              <a:xfrm flipH="1">
                <a:off x="-121054" y="4736285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906567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2" r:id="rId1"/>
    <p:sldLayoutId id="2147484024" r:id="rId2"/>
    <p:sldLayoutId id="2147484113" r:id="rId3"/>
    <p:sldLayoutId id="2147484114" r:id="rId4"/>
    <p:sldLayoutId id="2147484115" r:id="rId5"/>
    <p:sldLayoutId id="2147484116" r:id="rId6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5pPr>
      <a:lvl6pPr marL="58010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6pPr>
      <a:lvl7pPr marL="116022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7pPr>
      <a:lvl8pPr marL="174033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8pPr>
      <a:lvl9pPr marL="232044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760"/>
        </a:spcBef>
        <a:spcAft>
          <a:spcPct val="0"/>
        </a:spcAft>
        <a:buClr>
          <a:srgbClr val="001141"/>
        </a:buClr>
        <a:buSzPct val="90000"/>
        <a:buFont typeface="IBM Plex Sans Light" pitchFamily="2" charset="2"/>
        <a:buNone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1pPr>
      <a:lvl2pPr marL="182880" indent="-18288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Clr>
          <a:srgbClr val="001141"/>
        </a:buClr>
        <a:buSzPct val="100000"/>
        <a:buFont typeface="IBM Plex Sans Light" charset="-120"/>
        <a:buChar char="–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2pPr>
      <a:lvl3pPr marL="36576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SzPct val="100000"/>
        <a:buFont typeface="IBM Plex Sans Light" panose="020B0604020202020204" pitchFamily="34" charset="0"/>
        <a:buChar char="•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3pPr>
      <a:lvl4pPr marL="54864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SzPct val="100000"/>
        <a:buFont typeface="IBM Plex Sans Light" charset="-120"/>
        <a:buChar char="–"/>
        <a:tabLst/>
        <a:defRPr sz="1800" b="0" i="0" baseline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4pPr>
      <a:lvl5pPr marL="73152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Font typeface="IBM Plex Sans Light" charset="-120"/>
        <a:buChar char="»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5pPr>
      <a:lvl6pPr marL="2533954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6pPr>
      <a:lvl7pPr marL="3114066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7pPr>
      <a:lvl8pPr marL="3694176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8pPr>
      <a:lvl9pPr marL="4274288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9pPr>
    </p:bodyStyle>
    <p:otherStyle>
      <a:defPPr>
        <a:defRPr lang="en-US"/>
      </a:defPPr>
      <a:lvl1pPr marL="0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1pPr>
      <a:lvl2pPr marL="580109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2pPr>
      <a:lvl3pPr marL="116022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3pPr>
      <a:lvl4pPr marL="1740331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4pPr>
      <a:lvl5pPr marL="232044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5pPr>
      <a:lvl6pPr marL="2900554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6pPr>
      <a:lvl7pPr marL="348066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7pPr>
      <a:lvl8pPr marL="4060773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8pPr>
      <a:lvl9pPr marL="4640883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8928" userDrawn="1">
          <p15:clr>
            <a:srgbClr val="F26B43"/>
          </p15:clr>
        </p15:guide>
        <p15:guide id="4" orient="horz" pos="4800" userDrawn="1">
          <p15:clr>
            <a:srgbClr val="F26B43"/>
          </p15:clr>
        </p15:guide>
        <p15:guide id="5" orient="horz" pos="5088" userDrawn="1">
          <p15:clr>
            <a:srgbClr val="F26B43"/>
          </p15:clr>
        </p15:guide>
        <p15:guide id="6" pos="4608" userDrawn="1">
          <p15:clr>
            <a:srgbClr val="547EBF"/>
          </p15:clr>
        </p15:guide>
        <p15:guide id="7" pos="4464" userDrawn="1">
          <p15:clr>
            <a:srgbClr val="F26B43"/>
          </p15:clr>
        </p15:guide>
        <p15:guide id="8" pos="2304" userDrawn="1">
          <p15:clr>
            <a:srgbClr val="547EBF"/>
          </p15:clr>
        </p15:guide>
        <p15:guide id="9" pos="4752" userDrawn="1">
          <p15:clr>
            <a:srgbClr val="F26B43"/>
          </p15:clr>
        </p15:guide>
        <p15:guide id="10" pos="2160" userDrawn="1">
          <p15:clr>
            <a:srgbClr val="F26B43"/>
          </p15:clr>
        </p15:guide>
        <p15:guide id="11" pos="2448" userDrawn="1">
          <p15:clr>
            <a:srgbClr val="F26B43"/>
          </p15:clr>
        </p15:guide>
        <p15:guide id="12" pos="6912" userDrawn="1">
          <p15:clr>
            <a:srgbClr val="547EBF"/>
          </p15:clr>
        </p15:guide>
        <p15:guide id="13" pos="6768" userDrawn="1">
          <p15:clr>
            <a:srgbClr val="F26B43"/>
          </p15:clr>
        </p15:guide>
        <p15:guide id="14" pos="7056" userDrawn="1">
          <p15:clr>
            <a:srgbClr val="F26B43"/>
          </p15:clr>
        </p15:guide>
        <p15:guide id="17" orient="horz" pos="1296" userDrawn="1">
          <p15:clr>
            <a:srgbClr val="547EBF"/>
          </p15:clr>
        </p15:guide>
        <p15:guide id="18" orient="horz" pos="2592" userDrawn="1">
          <p15:clr>
            <a:srgbClr val="547EBF"/>
          </p15:clr>
        </p15:guide>
        <p15:guide id="21" orient="horz" pos="3888" userDrawn="1">
          <p15:clr>
            <a:srgbClr val="547EBF"/>
          </p15:clr>
        </p15:guide>
        <p15:guide id="22" pos="4896" userDrawn="1">
          <p15:clr>
            <a:srgbClr val="FDE53C"/>
          </p15:clr>
        </p15:guide>
        <p15:guide id="23" pos="4320" userDrawn="1">
          <p15:clr>
            <a:srgbClr val="FDE53C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White rectangle">
            <a:extLst>
              <a:ext uri="{FF2B5EF4-FFF2-40B4-BE49-F238E27FC236}">
                <a16:creationId xmlns:a16="http://schemas.microsoft.com/office/drawing/2014/main" id="{9E2544FC-4509-844B-8B07-E1F01D99B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5200" y="18854"/>
            <a:ext cx="7297271" cy="82296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IBM Plex Sans Light" panose="020B0503050203000203" pitchFamily="34" charset="0"/>
              <a:cs typeface="IBM Plex Sans Light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11FEF828-7C40-374C-8141-09F1B65152BC}"/>
              </a:ext>
            </a:extLst>
          </p:cNvPr>
          <p:cNvSpPr txBox="1">
            <a:spLocks/>
          </p:cNvSpPr>
          <p:nvPr/>
        </p:nvSpPr>
        <p:spPr>
          <a:xfrm>
            <a:off x="210312" y="201168"/>
            <a:ext cx="7104888" cy="76474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800" b="0" i="0">
                <a:solidFill>
                  <a:schemeClr val="accent2"/>
                </a:solidFill>
                <a:latin typeface="IBM Plex Sans ExtraLight" panose="020B03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5pPr>
            <a:lvl6pPr marL="58010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6pPr>
            <a:lvl7pPr marL="116022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7pPr>
            <a:lvl8pPr marL="174033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8pPr>
            <a:lvl9pPr marL="232044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9pPr>
          </a:lstStyle>
          <a:p>
            <a:pPr defTabSz="914400">
              <a:lnSpc>
                <a:spcPct val="100000"/>
              </a:lnSpc>
              <a:spcBef>
                <a:spcPts val="0"/>
              </a:spcBef>
            </a:pPr>
            <a:r>
              <a:rPr lang="en-US" altLang="zh-TW" sz="4800" dirty="0">
                <a:solidFill>
                  <a:srgbClr val="0146C9"/>
                </a:solidFill>
                <a:latin typeface="IBM Plex Sans" panose="020B0503050203000203" pitchFamily="34" charset="0"/>
              </a:rPr>
              <a:t>Cypress</a:t>
            </a:r>
            <a:r>
              <a:rPr lang="en-US" altLang="zh-TW" sz="4400" dirty="0">
                <a:solidFill>
                  <a:srgbClr val="0146C9"/>
                </a:solidFill>
                <a:latin typeface="IBM Plex Sans" panose="020B0503050203000203" pitchFamily="34" charset="0"/>
              </a:rPr>
              <a:t> </a:t>
            </a:r>
            <a:r>
              <a:rPr lang="zh-TW" altLang="en-US" sz="4400" dirty="0">
                <a:solidFill>
                  <a:srgbClr val="0146C9"/>
                </a:solidFill>
                <a:latin typeface="IBM Plex Sans" panose="020B0503050203000203" pitchFamily="34" charset="0"/>
              </a:rPr>
              <a:t>介紹 </a:t>
            </a:r>
            <a:br>
              <a:rPr lang="en-US" altLang="zh-TW" sz="3200" dirty="0">
                <a:solidFill>
                  <a:srgbClr val="0146C9"/>
                </a:solidFill>
                <a:latin typeface="IBM Plex Sans" panose="020B0503050203000203" pitchFamily="34" charset="0"/>
              </a:rPr>
            </a:b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kumimoji="1" lang="en-US" altLang="zh-TW" sz="2400" dirty="0">
              <a:latin typeface="IBM Plex Sans" panose="020B0503050203000203" pitchFamily="34" charset="0"/>
              <a:ea typeface="IBM Plex Sans" charset="0"/>
              <a:cs typeface="IBM Plex Sans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r>
              <a:rPr kumimoji="1" lang="en-US" altLang="zh-TW" sz="2400" dirty="0">
                <a:latin typeface="IBM Plex Sans" panose="020B0503050203000203" pitchFamily="34" charset="0"/>
                <a:ea typeface="IBM Plex Sans" charset="0"/>
                <a:cs typeface="IBM Plex Sans" charset="0"/>
              </a:rPr>
              <a:t>2023/09/27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r>
              <a:rPr kumimoji="1" lang="en-US" altLang="zh-TW" sz="2400" kern="0" dirty="0">
                <a:latin typeface="IBM Plex Sans" panose="020B0503050203000203" pitchFamily="34" charset="0"/>
                <a:ea typeface="IBM Plex Sans" charset="0"/>
                <a:cs typeface="IBM Plex Sans" charset="0"/>
              </a:rPr>
              <a:t>Leo Chen</a:t>
            </a:r>
            <a:br>
              <a:rPr kumimoji="1" lang="en-US" altLang="zh-TW" sz="2800" kern="0" dirty="0">
                <a:latin typeface="IBM Plex Sans" panose="020B0503050203000203" pitchFamily="34" charset="0"/>
                <a:ea typeface="IBM Plex Sans" charset="0"/>
                <a:cs typeface="IBM Plex Sans" charset="0"/>
              </a:rPr>
            </a:br>
            <a:br>
              <a:rPr lang="en-US" altLang="zh-TW" sz="2800" kern="0" dirty="0">
                <a:latin typeface="IBM Plex Sans" panose="020B0503050203000203" pitchFamily="34" charset="0"/>
                <a:ea typeface="IBM Plex Sans" charset="0"/>
                <a:cs typeface="IBM Plex Sans" charset="0"/>
              </a:rPr>
            </a:br>
            <a:br>
              <a:rPr lang="en-US" sz="2800" kern="0" dirty="0">
                <a:latin typeface="IBM Plex Sans" panose="020B0503050203000203" pitchFamily="34" charset="0"/>
              </a:rPr>
            </a:br>
            <a:endParaRPr lang="en-US" sz="2800" kern="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952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2D2C10-21EC-7AE3-237E-B97D85CA2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i="0" dirty="0">
                <a:solidFill>
                  <a:schemeClr val="accent2"/>
                </a:solidFill>
                <a:effectLst/>
                <a:latin typeface="Söhne"/>
              </a:rPr>
              <a:t>常用指令</a:t>
            </a:r>
            <a:endParaRPr lang="zh-TW" altLang="en-US" b="1" dirty="0">
              <a:solidFill>
                <a:schemeClr val="accent2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AE6C832-5485-A998-6A74-0F7DF528E811}"/>
              </a:ext>
            </a:extLst>
          </p:cNvPr>
          <p:cNvSpPr txBox="1"/>
          <p:nvPr/>
        </p:nvSpPr>
        <p:spPr>
          <a:xfrm>
            <a:off x="457200" y="1813881"/>
            <a:ext cx="1316098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TW" sz="2000" dirty="0">
              <a:latin typeface="+mn-ea"/>
            </a:endParaRP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DC7BCD0-9448-5D98-38A2-8726A69DC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B50799E-23E5-763C-E9D4-BA5CDFB10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36" y="1295400"/>
            <a:ext cx="8914923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384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D2E94C5B-0A4B-9211-5F3B-CEA965757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199"/>
            <a:ext cx="13563600" cy="1463040"/>
          </a:xfrm>
        </p:spPr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latin typeface="+mj-lt"/>
              </a:rPr>
              <a:t>Testing Script</a:t>
            </a:r>
            <a:endParaRPr lang="zh-TW" altLang="en-US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58A6875B-F7E4-9F0B-C221-C4F828EA8FF3}"/>
              </a:ext>
            </a:extLst>
          </p:cNvPr>
          <p:cNvSpPr txBox="1">
            <a:spLocks/>
          </p:cNvSpPr>
          <p:nvPr/>
        </p:nvSpPr>
        <p:spPr>
          <a:xfrm>
            <a:off x="451884" y="1920239"/>
            <a:ext cx="13721315" cy="5318761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ts val="1800"/>
              </a:spcBef>
              <a:spcAft>
                <a:spcPct val="0"/>
              </a:spcAft>
              <a:buClr>
                <a:srgbClr val="001141"/>
              </a:buClr>
              <a:buSzPct val="90000"/>
              <a:buFont typeface="IBM Plex Sans Light" pitchFamily="2" charset="2"/>
              <a:buNone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marL="182880" indent="-18288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Clr>
                <a:srgbClr val="001141"/>
              </a:buClr>
              <a:buSzPct val="100000"/>
              <a:buFont typeface="IBM Plex Sans Light" charset="-120"/>
              <a:buChar char="–"/>
              <a:tabLst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2pPr>
            <a:lvl3pPr marL="365760" indent="-182880" algn="l" rtl="0" eaLnBrk="1" fontAlgn="base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rgbClr val="001141"/>
              </a:buClr>
              <a:buSzPct val="100000"/>
              <a:buFont typeface="IBM Plex Sans Light" panose="020B0604020202020204" pitchFamily="34" charset="0"/>
              <a:buChar char="•"/>
              <a:tabLst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3pPr>
            <a:lvl4pPr marL="548640" indent="-182880" algn="l" rtl="0" eaLnBrk="1" fontAlgn="base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rgbClr val="001141"/>
              </a:buClr>
              <a:buSzPct val="100000"/>
              <a:buFont typeface="IBM Plex Sans Light" charset="-120"/>
              <a:buChar char="–"/>
              <a:tabLst/>
              <a:defRPr sz="1800" b="0" i="0" baseline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4pPr>
            <a:lvl5pPr marL="731520" indent="-182880" algn="l" rtl="0" eaLnBrk="1" fontAlgn="base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rgbClr val="001141"/>
              </a:buClr>
              <a:buFont typeface="IBM Plex Sans Light" charset="-120"/>
              <a:buChar char="»"/>
              <a:tabLst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5pPr>
            <a:lvl6pPr marL="2533954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6pPr>
            <a:lvl7pPr marL="3114066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7pPr>
            <a:lvl8pPr marL="3694176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8pPr>
            <a:lvl9pPr marL="4274288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9pPr>
          </a:lstStyle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altLang="zh-TW" sz="28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Click test script to run test or run </a:t>
            </a:r>
            <a:r>
              <a:rPr lang="en-US" altLang="zh-TW" sz="2800" kern="0" dirty="0">
                <a:solidFill>
                  <a:schemeClr val="tx2"/>
                </a:solidFill>
                <a:highlight>
                  <a:srgbClr val="000000"/>
                </a:highlight>
              </a:rPr>
              <a:t>cypress open </a:t>
            </a:r>
            <a:r>
              <a:rPr lang="en-US" altLang="zh-TW" sz="28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command.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0BF8030-585D-016D-667E-301255D37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84" y="3048000"/>
            <a:ext cx="7772400" cy="2647866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E2D7AF10-87B5-A17C-9EBD-A34E664FF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4536756"/>
            <a:ext cx="7772400" cy="3396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934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D2E94C5B-0A4B-9211-5F3B-CEA965757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199"/>
            <a:ext cx="13563600" cy="1463040"/>
          </a:xfrm>
        </p:spPr>
        <p:txBody>
          <a:bodyPr/>
          <a:lstStyle/>
          <a:p>
            <a:r>
              <a:rPr lang="zh-TW" altLang="en-US" b="1" dirty="0">
                <a:solidFill>
                  <a:schemeClr val="accent2"/>
                </a:solidFill>
                <a:latin typeface="+mj-lt"/>
              </a:rPr>
              <a:t>產生測試報告</a:t>
            </a:r>
            <a:r>
              <a:rPr lang="en-US" altLang="zh-TW" b="1" dirty="0">
                <a:solidFill>
                  <a:schemeClr val="accent2"/>
                </a:solidFill>
                <a:latin typeface="+mj-lt"/>
              </a:rPr>
              <a:t>(1/2)</a:t>
            </a:r>
            <a:endParaRPr lang="zh-TW" altLang="en-US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58A6875B-F7E4-9F0B-C221-C4F828EA8FF3}"/>
              </a:ext>
            </a:extLst>
          </p:cNvPr>
          <p:cNvSpPr txBox="1">
            <a:spLocks/>
          </p:cNvSpPr>
          <p:nvPr/>
        </p:nvSpPr>
        <p:spPr>
          <a:xfrm>
            <a:off x="451884" y="1920239"/>
            <a:ext cx="13721315" cy="5318761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ts val="1800"/>
              </a:spcBef>
              <a:spcAft>
                <a:spcPct val="0"/>
              </a:spcAft>
              <a:buClr>
                <a:srgbClr val="001141"/>
              </a:buClr>
              <a:buSzPct val="90000"/>
              <a:buFont typeface="IBM Plex Sans Light" pitchFamily="2" charset="2"/>
              <a:buNone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marL="182880" indent="-18288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Clr>
                <a:srgbClr val="001141"/>
              </a:buClr>
              <a:buSzPct val="100000"/>
              <a:buFont typeface="IBM Plex Sans Light" charset="-120"/>
              <a:buChar char="–"/>
              <a:tabLst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2pPr>
            <a:lvl3pPr marL="365760" indent="-182880" algn="l" rtl="0" eaLnBrk="1" fontAlgn="base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rgbClr val="001141"/>
              </a:buClr>
              <a:buSzPct val="100000"/>
              <a:buFont typeface="IBM Plex Sans Light" panose="020B0604020202020204" pitchFamily="34" charset="0"/>
              <a:buChar char="•"/>
              <a:tabLst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3pPr>
            <a:lvl4pPr marL="548640" indent="-182880" algn="l" rtl="0" eaLnBrk="1" fontAlgn="base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rgbClr val="001141"/>
              </a:buClr>
              <a:buSzPct val="100000"/>
              <a:buFont typeface="IBM Plex Sans Light" charset="-120"/>
              <a:buChar char="–"/>
              <a:tabLst/>
              <a:defRPr sz="1800" b="0" i="0" baseline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4pPr>
            <a:lvl5pPr marL="731520" indent="-182880" algn="l" rtl="0" eaLnBrk="1" fontAlgn="base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rgbClr val="001141"/>
              </a:buClr>
              <a:buFont typeface="IBM Plex Sans Light" charset="-120"/>
              <a:buChar char="»"/>
              <a:tabLst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5pPr>
            <a:lvl6pPr marL="2533954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6pPr>
            <a:lvl7pPr marL="3114066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7pPr>
            <a:lvl8pPr marL="3694176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8pPr>
            <a:lvl9pPr marL="4274288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9pPr>
          </a:lstStyle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altLang="zh-TW" sz="28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Run </a:t>
            </a:r>
            <a:r>
              <a:rPr lang="en" altLang="zh-TW" sz="2800" kern="0" dirty="0" err="1">
                <a:solidFill>
                  <a:schemeClr val="tx2"/>
                </a:solidFill>
                <a:highlight>
                  <a:srgbClr val="000000"/>
                </a:highlight>
              </a:rPr>
              <a:t>npm</a:t>
            </a:r>
            <a:r>
              <a:rPr lang="en" altLang="zh-TW" sz="2800" kern="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n" altLang="zh-TW" sz="2800" kern="0" dirty="0" err="1">
                <a:solidFill>
                  <a:schemeClr val="tx2"/>
                </a:solidFill>
                <a:highlight>
                  <a:srgbClr val="000000"/>
                </a:highlight>
              </a:rPr>
              <a:t>i</a:t>
            </a:r>
            <a:r>
              <a:rPr lang="en" altLang="zh-TW" sz="2800" kern="0" dirty="0">
                <a:solidFill>
                  <a:schemeClr val="tx2"/>
                </a:solidFill>
                <a:highlight>
                  <a:srgbClr val="000000"/>
                </a:highlight>
              </a:rPr>
              <a:t> --save-dev cypress-</a:t>
            </a:r>
            <a:r>
              <a:rPr lang="en" altLang="zh-TW" sz="2800" kern="0" dirty="0" err="1">
                <a:solidFill>
                  <a:schemeClr val="tx2"/>
                </a:solidFill>
                <a:highlight>
                  <a:srgbClr val="000000"/>
                </a:highlight>
              </a:rPr>
              <a:t>mochawesome</a:t>
            </a:r>
            <a:r>
              <a:rPr lang="en" altLang="zh-TW" sz="2800" kern="0" dirty="0">
                <a:solidFill>
                  <a:schemeClr val="tx2"/>
                </a:solidFill>
                <a:highlight>
                  <a:srgbClr val="000000"/>
                </a:highlight>
              </a:rPr>
              <a:t>-reporter</a:t>
            </a:r>
            <a:r>
              <a:rPr lang="en" altLang="zh-TW" sz="2800" kern="0" dirty="0">
                <a:solidFill>
                  <a:schemeClr val="tx2"/>
                </a:solidFill>
              </a:rPr>
              <a:t> </a:t>
            </a:r>
            <a:r>
              <a:rPr lang="en" altLang="zh-TW" sz="28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 install report package.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" altLang="zh-TW" sz="28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configurations.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altLang="zh-TW" sz="28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Run </a:t>
            </a:r>
            <a:r>
              <a:rPr lang="en-US" altLang="zh-TW" sz="2800" kern="0" dirty="0">
                <a:solidFill>
                  <a:schemeClr val="tx2"/>
                </a:solidFill>
                <a:highlight>
                  <a:srgbClr val="000000"/>
                </a:highlight>
              </a:rPr>
              <a:t>cypress run </a:t>
            </a:r>
            <a:r>
              <a:rPr lang="en-US" altLang="zh-TW" sz="28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command.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DA257AA7-D598-88B9-B772-7A50B1ABC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2956561"/>
            <a:ext cx="71374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14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D2E94C5B-0A4B-9211-5F3B-CEA965757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199"/>
            <a:ext cx="13563600" cy="1463040"/>
          </a:xfrm>
        </p:spPr>
        <p:txBody>
          <a:bodyPr/>
          <a:lstStyle/>
          <a:p>
            <a:r>
              <a:rPr lang="zh-TW" altLang="en-US" b="1" dirty="0">
                <a:solidFill>
                  <a:schemeClr val="accent2"/>
                </a:solidFill>
                <a:latin typeface="+mj-lt"/>
              </a:rPr>
              <a:t>產生測試報告</a:t>
            </a:r>
            <a:r>
              <a:rPr lang="en-US" altLang="zh-TW" b="1" dirty="0">
                <a:solidFill>
                  <a:schemeClr val="accent2"/>
                </a:solidFill>
                <a:latin typeface="+mj-lt"/>
              </a:rPr>
              <a:t>(2/2)</a:t>
            </a:r>
            <a:endParaRPr lang="zh-TW" altLang="en-US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58A6875B-F7E4-9F0B-C221-C4F828EA8FF3}"/>
              </a:ext>
            </a:extLst>
          </p:cNvPr>
          <p:cNvSpPr txBox="1">
            <a:spLocks/>
          </p:cNvSpPr>
          <p:nvPr/>
        </p:nvSpPr>
        <p:spPr>
          <a:xfrm>
            <a:off x="451884" y="1920239"/>
            <a:ext cx="13721315" cy="5318761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ts val="1800"/>
              </a:spcBef>
              <a:spcAft>
                <a:spcPct val="0"/>
              </a:spcAft>
              <a:buClr>
                <a:srgbClr val="001141"/>
              </a:buClr>
              <a:buSzPct val="90000"/>
              <a:buFont typeface="IBM Plex Sans Light" pitchFamily="2" charset="2"/>
              <a:buNone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marL="182880" indent="-18288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Clr>
                <a:srgbClr val="001141"/>
              </a:buClr>
              <a:buSzPct val="100000"/>
              <a:buFont typeface="IBM Plex Sans Light" charset="-120"/>
              <a:buChar char="–"/>
              <a:tabLst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2pPr>
            <a:lvl3pPr marL="365760" indent="-182880" algn="l" rtl="0" eaLnBrk="1" fontAlgn="base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rgbClr val="001141"/>
              </a:buClr>
              <a:buSzPct val="100000"/>
              <a:buFont typeface="IBM Plex Sans Light" panose="020B0604020202020204" pitchFamily="34" charset="0"/>
              <a:buChar char="•"/>
              <a:tabLst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3pPr>
            <a:lvl4pPr marL="548640" indent="-182880" algn="l" rtl="0" eaLnBrk="1" fontAlgn="base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rgbClr val="001141"/>
              </a:buClr>
              <a:buSzPct val="100000"/>
              <a:buFont typeface="IBM Plex Sans Light" charset="-120"/>
              <a:buChar char="–"/>
              <a:tabLst/>
              <a:defRPr sz="1800" b="0" i="0" baseline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4pPr>
            <a:lvl5pPr marL="731520" indent="-182880" algn="l" rtl="0" eaLnBrk="1" fontAlgn="base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rgbClr val="001141"/>
              </a:buClr>
              <a:buFont typeface="IBM Plex Sans Light" charset="-120"/>
              <a:buChar char="»"/>
              <a:tabLst/>
              <a:defRPr sz="18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5pPr>
            <a:lvl6pPr marL="2533954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6pPr>
            <a:lvl7pPr marL="3114066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7pPr>
            <a:lvl8pPr marL="3694176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8pPr>
            <a:lvl9pPr marL="4274288" indent="-20747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030">
                <a:solidFill>
                  <a:schemeClr val="bg1"/>
                </a:solidFill>
                <a:latin typeface="IBM Plex Sans Light" charset="0"/>
              </a:defRPr>
            </a:lvl9pPr>
          </a:lstStyle>
          <a:p>
            <a:pPr marL="285750" indent="-285750" defTabSz="914400">
              <a:buFont typeface="Arial" panose="020B0604020202020204" pitchFamily="34" charset="0"/>
              <a:buChar char="•"/>
            </a:pPr>
            <a:endParaRPr lang="en" altLang="zh-TW" sz="2800" kern="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3DBE805-D6D4-231F-9808-D11765E05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609600"/>
            <a:ext cx="8839200" cy="724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770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BAF160CD-78CC-E282-3636-6C5732807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Demo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841436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2D2C10-21EC-7AE3-237E-B97D85CA2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8" y="457200"/>
            <a:ext cx="7590692" cy="1061092"/>
          </a:xfrm>
        </p:spPr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審查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Domain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案例挑選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08D2E7-F040-25F7-FDBB-D5922F2C5C10}"/>
              </a:ext>
            </a:extLst>
          </p:cNvPr>
          <p:cNvSpPr txBox="1">
            <a:spLocks/>
          </p:cNvSpPr>
          <p:nvPr/>
        </p:nvSpPr>
        <p:spPr>
          <a:xfrm>
            <a:off x="533400" y="1518290"/>
            <a:ext cx="9448800" cy="58255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5pPr>
            <a:lvl6pPr marL="58010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6pPr>
            <a:lvl7pPr marL="116022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7pPr>
            <a:lvl8pPr marL="174033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8pPr>
            <a:lvl9pPr marL="232044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9pPr>
          </a:lstStyle>
          <a:p>
            <a:pPr defTabSz="914400"/>
            <a:endParaRPr lang="en-US" altLang="zh-TW" sz="24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124E348-B2A7-514F-D6AF-E9FA6B76205B}"/>
              </a:ext>
            </a:extLst>
          </p:cNvPr>
          <p:cNvSpPr txBox="1">
            <a:spLocks/>
          </p:cNvSpPr>
          <p:nvPr/>
        </p:nvSpPr>
        <p:spPr>
          <a:xfrm>
            <a:off x="474785" y="2011678"/>
            <a:ext cx="12326815" cy="408432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5pPr>
            <a:lvl6pPr marL="58010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6pPr>
            <a:lvl7pPr marL="116022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7pPr>
            <a:lvl8pPr marL="174033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8pPr>
            <a:lvl9pPr marL="232044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9pPr>
          </a:lstStyle>
          <a:p>
            <a:pPr defTabSz="914400"/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1.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每日程式包版上</a:t>
            </a:r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UAT-BA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必需針對四大流程</a:t>
            </a:r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審查作業、變更作業、申覆作業、授服作業冒煙測試，</a:t>
            </a:r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確認每個流程不會有阻斷性錯誤。</a:t>
            </a:r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2.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因此分為審查作業、變更作業、申覆作業、授服作業四隻</a:t>
            </a:r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Script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分別開發撰寫。</a:t>
            </a:r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3.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負責變更作業、授服作業</a:t>
            </a:r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Script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撰寫。</a:t>
            </a:r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4.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最後將四大流程合併成同一個專案目錄，可同時自動化測試審查四大流程。</a:t>
            </a:r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3004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</a:t>
            </a:r>
            <a:r>
              <a:rPr lang="zh-TW" altLang="en-US" dirty="0"/>
              <a:t>開發公用設定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541D376-266B-94E1-ADC5-75E55EACC920}"/>
              </a:ext>
            </a:extLst>
          </p:cNvPr>
          <p:cNvSpPr txBox="1"/>
          <p:nvPr/>
        </p:nvSpPr>
        <p:spPr>
          <a:xfrm>
            <a:off x="8610600" y="2308086"/>
            <a:ext cx="5638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Package.json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中依不同執行環境，設定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cypress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執行字串的縮寫。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D77EAB0B-5714-87C2-7769-F5F4983CD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36" y="4741877"/>
            <a:ext cx="8067908" cy="320040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8763000" y="5232214"/>
            <a:ext cx="454040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Cypress.config.js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中可設定畫面解析度。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80A0AA1-EC08-FF75-7D47-E0F72513F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92" y="1414690"/>
            <a:ext cx="8067908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07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Config</a:t>
            </a:r>
            <a:r>
              <a:rPr lang="zh-TW" altLang="en-US" dirty="0"/>
              <a:t>設定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0" y="3581400"/>
            <a:ext cx="92629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設定每個不同環境的連線網址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marL="457200" indent="-457200" defTabSz="914400">
              <a:buAutoNum type="arabicPeriod"/>
            </a:pP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設定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Cypress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run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script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的順序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(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設定需要執行的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Script )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、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   open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後可執行的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script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C421C89-CD77-DB1E-F992-D8B078B92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3453323"/>
            <a:ext cx="6796454" cy="4572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890F0FE-7B91-BEDB-0BF9-A5D559614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28700"/>
            <a:ext cx="10844036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1859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Fixtures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183996" y="4863111"/>
            <a:ext cx="102108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可依不同環境去設定參數值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: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要跑的測試單號、案件的售價、頭款、審查鑑價金額、利率。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可依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cypress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所執行的環境不同，自動讀取不同參數值。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3.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測試腳本裡面會設定需要讀取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Fixtures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裡哪個位置下的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json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檔裡面的參數值。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BACD019-53E9-159F-FC37-8D3B7BEF4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020" y="561958"/>
            <a:ext cx="3479180" cy="353915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A9CD1A7B-DB7F-7820-E03E-DD5DEE240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540836"/>
            <a:ext cx="3352800" cy="3581399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41FC3F70-45BF-401B-0611-F7440F4CD165}"/>
              </a:ext>
            </a:extLst>
          </p:cNvPr>
          <p:cNvSpPr txBox="1"/>
          <p:nvPr/>
        </p:nvSpPr>
        <p:spPr>
          <a:xfrm>
            <a:off x="5105400" y="4135072"/>
            <a:ext cx="1219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MY_SIT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D2B668F-C7C1-D660-BFB1-16437F8B27AE}"/>
              </a:ext>
            </a:extLst>
          </p:cNvPr>
          <p:cNvSpPr txBox="1"/>
          <p:nvPr/>
        </p:nvSpPr>
        <p:spPr>
          <a:xfrm>
            <a:off x="9639300" y="4135072"/>
            <a:ext cx="1219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KH_SIT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51D9900-D89C-87F8-CBC5-9BEE7CFBE8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4082" y="5712807"/>
            <a:ext cx="3889917" cy="201127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4D65160-D34C-E701-0586-39EC7CAD8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694" y="927088"/>
            <a:ext cx="3248025" cy="320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015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</a:t>
            </a:r>
            <a:r>
              <a:rPr lang="zh-TW" altLang="en-US" dirty="0"/>
              <a:t> 共用方法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298179" y="6737644"/>
            <a:ext cx="10210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把不同測試腳本的共用方法統一寫在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Commands.js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8F0CA58-0848-2EEE-431B-A4C5E47BF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79" y="914400"/>
            <a:ext cx="11468100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34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B3F2029A-003C-F8EB-B42A-15118F5C7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800" b="1" dirty="0"/>
              <a:t>Agenda</a:t>
            </a:r>
            <a:endParaRPr lang="zh-TW" altLang="en-US" sz="4800" b="1" dirty="0"/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06660EB3-D98F-AE55-8D73-643582F35A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199" y="2057400"/>
            <a:ext cx="13563601" cy="54864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BM Plex Sans Light" panose="020B0403050203000203" pitchFamily="34" charset="0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BM Plex Sans Light" panose="020B0403050203000203" pitchFamily="34" charset="0"/>
              </a:rPr>
              <a:t>Installation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BM Plex Sans Light" panose="020B0403050203000203" pitchFamily="34" charset="0"/>
              </a:rPr>
              <a:t>End-to-End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BM Plex Sans Light" panose="020B0403050203000203" pitchFamily="34" charset="0"/>
              </a:rPr>
              <a:t>Demo</a:t>
            </a:r>
            <a:r>
              <a:rPr lang="zh-TW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BM Plex Sans Light" panose="020B0403050203000203" pitchFamily="34" charset="0"/>
              </a:rPr>
              <a:t> </a:t>
            </a:r>
            <a:r>
              <a:rPr lang="en-US" altLang="zh-TW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BM Plex Sans Light" panose="020B0403050203000203" pitchFamily="34" charset="0"/>
              </a:rPr>
              <a:t>(</a:t>
            </a:r>
            <a:r>
              <a:rPr lang="zh-TW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BM Plex Sans Light" panose="020B0403050203000203" pitchFamily="34" charset="0"/>
              </a:rPr>
              <a:t>審查模組腳本</a:t>
            </a:r>
            <a:r>
              <a:rPr lang="en-US" altLang="zh-TW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BM Plex Sans Light" panose="020B0403050203000203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BM Plex Sans Light" panose="020B0403050203000203" pitchFamily="34" charset="0"/>
              </a:rPr>
              <a:t>Q&amp;A</a:t>
            </a:r>
          </a:p>
          <a:p>
            <a:endParaRPr lang="zh-TW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5939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export JS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296320" y="6165415"/>
            <a:ext cx="10210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support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中可放腳本中需要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import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的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4EFA284-D16E-F389-E78E-A11D6B051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20" y="1133707"/>
            <a:ext cx="9601200" cy="448093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F75FBFA-BE1E-1A5A-F1E0-BF3F2D387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0800" y="1146717"/>
            <a:ext cx="33147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86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import JS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381000" y="5562600"/>
            <a:ext cx="102108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 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測試腳本中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Import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marL="457200" indent="-457200" defTabSz="914400">
              <a:buAutoNum type="arabicPeriod"/>
            </a:pP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可直接使用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StringText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裡面的變數名稱。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3.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將來若有改，只要改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StringText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裡面的變數名稱的值即可。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4.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將陣列裡面的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index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改用名稱取代，較容易識別其意義。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D3EC007-FF6A-C21B-26E9-54020B2C2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447800"/>
            <a:ext cx="7105650" cy="4105275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8319A54-B919-72A7-F592-78E67327B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91" y="838200"/>
            <a:ext cx="7839075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868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/>
              <a:t>變更申請作業</a:t>
            </a:r>
            <a:r>
              <a:rPr lang="zh-TW" altLang="en-US" dirty="0"/>
              <a:t>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190194" y="779869"/>
            <a:ext cx="755938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必需由進件的業務才能提變更申請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審查作業申請流程跑完後，才能申請案件變更。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3.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初審階段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=&gt;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業務主管階段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=&gt;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審查階段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=&gt;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核決階段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D139FC2-72E3-9B4D-FD58-C8BDCDEA0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84" y="1905000"/>
            <a:ext cx="14339221" cy="597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3558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變更申請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86215" y="779869"/>
            <a:ext cx="75593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查詢變更作業的案件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進入申請畫面，填寫必輸欄位。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FEBEE08-8FD9-6963-7D34-8F4A543EA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832704"/>
            <a:ext cx="11468406" cy="37339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5C3AF800-6447-E7E1-2CB9-C4DCA45A5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49" y="5694827"/>
            <a:ext cx="11320788" cy="179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1846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變更申請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86215" y="779869"/>
            <a:ext cx="75593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修改交易條件、擔保品相關欄位。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395265A-710E-28B1-38CA-1D25EF862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81" y="1295400"/>
            <a:ext cx="9305925" cy="630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437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變更申請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86215" y="892314"/>
            <a:ext cx="75593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點選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ToDo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牌卡。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主管審核畫面與批示意見。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57D516A-5218-34D9-9381-E5AFE46EB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27" y="1762125"/>
            <a:ext cx="10287000" cy="235267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47755F4-CE83-694A-E0E8-4AC298EA8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4572000"/>
            <a:ext cx="93726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8694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52" y="319668"/>
            <a:ext cx="6400800" cy="556845"/>
          </a:xfrm>
        </p:spPr>
        <p:txBody>
          <a:bodyPr/>
          <a:lstStyle/>
          <a:p>
            <a:r>
              <a:rPr lang="zh-TW" altLang="en-US" dirty="0"/>
              <a:t>變更作業</a:t>
            </a:r>
            <a:r>
              <a:rPr lang="en-US" altLang="zh-TW" dirty="0"/>
              <a:t>Script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8818757" y="1828800"/>
            <a:ext cx="4953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測試腳本中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Import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依照作業流程，設計每一段測試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Script</a:t>
            </a: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B0B21A7-C0ED-DCE7-68DC-811CBD186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952" y="1392044"/>
            <a:ext cx="8372475" cy="65532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D56F7E3D-72B1-E9B0-604B-FA60BD35D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25" y="933208"/>
            <a:ext cx="7505700" cy="40957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24F6969-3F5F-72CD-C50C-5C9ED357C3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8757" y="4572000"/>
            <a:ext cx="4486275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6008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039" y="152400"/>
            <a:ext cx="6400800" cy="556845"/>
          </a:xfrm>
        </p:spPr>
        <p:txBody>
          <a:bodyPr/>
          <a:lstStyle/>
          <a:p>
            <a:r>
              <a:rPr lang="en-US" altLang="zh-TW" dirty="0"/>
              <a:t>Amendment </a:t>
            </a:r>
            <a:r>
              <a:rPr lang="zh-TW" altLang="en-US" dirty="0"/>
              <a:t> </a:t>
            </a:r>
            <a:r>
              <a:rPr lang="en-US" altLang="zh-TW" dirty="0"/>
              <a:t>Demo</a:t>
            </a:r>
            <a:endParaRPr lang="zh-TW" altLang="en-US" dirty="0"/>
          </a:p>
        </p:txBody>
      </p:sp>
      <p:pic>
        <p:nvPicPr>
          <p:cNvPr id="3" name="Amendment.cy.js">
            <a:hlinkClick r:id="" action="ppaction://media"/>
            <a:extLst>
              <a:ext uri="{FF2B5EF4-FFF2-40B4-BE49-F238E27FC236}">
                <a16:creationId xmlns:a16="http://schemas.microsoft.com/office/drawing/2014/main" id="{92DC825B-B556-FB5D-496F-CDD1943509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4939" y="838200"/>
            <a:ext cx="13138220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256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1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授服作業流程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190194" y="779869"/>
            <a:ext cx="1040160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審查作業初審或業務主管關卡必需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且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Ranci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值要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7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以上，才會進入授服作業流程。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2.Ranci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值依不同環境有不同條件、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後是否進入授服作業流程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(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依不同產品而有區別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)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3.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審查階段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=&gt;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核決階段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D3BF600-1E72-82E9-E7F4-A89C4D792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02" y="2743200"/>
            <a:ext cx="13304337" cy="448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066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授服作業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86215" y="779869"/>
            <a:ext cx="75593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審查作業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-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初審階段選擇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Todo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牌卡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初審關卡主管填寫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Credit Instructions(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必需選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Reject)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9D3D5BF-29B7-002E-2308-FB5F5298A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59" y="1561403"/>
            <a:ext cx="10467975" cy="258127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73552EA-A086-5A99-3CBE-886E79946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4343400"/>
            <a:ext cx="10584830" cy="312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352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BAF160CD-78CC-E282-3636-6C5732807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Introduction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11912416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授服作業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86215" y="892314"/>
            <a:ext cx="75593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1.Credit Report 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選單內容填寫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設定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RAMCI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Grade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C966A72-29F6-24B8-76C0-3C7506FEE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215" y="2016699"/>
            <a:ext cx="11816479" cy="37338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AF06BF8D-71D0-810A-5F99-ECFA07DFD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88" y="6212901"/>
            <a:ext cx="1133475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2339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授服作業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332678" y="921307"/>
            <a:ext cx="75593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進入授服作業，審核階段點選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Todo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牌卡。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審核階段關卡主管填寫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Credit Instructions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9C58AC9-F1B3-BF1B-C713-20D196815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980" y="863279"/>
            <a:ext cx="4798742" cy="2289541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E5E404B4-5246-FD9A-7C92-6FE6AF469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3169547"/>
            <a:ext cx="10106722" cy="474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0668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52" y="319668"/>
            <a:ext cx="6400800" cy="556845"/>
          </a:xfrm>
        </p:spPr>
        <p:txBody>
          <a:bodyPr/>
          <a:lstStyle/>
          <a:p>
            <a:r>
              <a:rPr lang="zh-TW" altLang="en-US" dirty="0"/>
              <a:t>授服作業</a:t>
            </a:r>
            <a:r>
              <a:rPr lang="en-US" altLang="zh-TW" dirty="0"/>
              <a:t>Script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8783587" y="1828800"/>
            <a:ext cx="573544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測試腳本中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Import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依照作業流程，設計每一段測試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Script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3.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依不同產品設定不同，可能需要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   初審階段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Reject=&gt;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業務主管階段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Reject=&gt;</a:t>
            </a:r>
          </a:p>
          <a:p>
            <a:pPr defTabSz="914400"/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   審核主管階段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 =&gt; 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進入授服作業流程。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56F7E3D-72B1-E9B0-604B-FA60BD35D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25" y="933208"/>
            <a:ext cx="7505700" cy="40957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F4ECBF1-FD9E-D354-8D57-493302753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25" y="1418063"/>
            <a:ext cx="8350249" cy="626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9454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679" y="346693"/>
            <a:ext cx="6400800" cy="556845"/>
          </a:xfrm>
        </p:spPr>
        <p:txBody>
          <a:bodyPr/>
          <a:lstStyle/>
          <a:p>
            <a:r>
              <a:rPr lang="zh-TW" altLang="en-US" dirty="0"/>
              <a:t>授服作業</a:t>
            </a:r>
            <a:r>
              <a:rPr lang="en-US" altLang="zh-TW" dirty="0"/>
              <a:t>Script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67630" y="3478143"/>
            <a:ext cx="1214739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各階段主管簽核作業與設定欄位值，進入到授服作業流程的動作，寫公用方法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ToSecondaryCreditReview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1600" dirty="0">
              <a:effectLst/>
              <a:latin typeface="-apple-system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rtl="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選擇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Todo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牌卡、待辦簽核清單找到需要處理的案件、審查批示、客戶資訊填寫、擔保品、交易條件、審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rtl="0"/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    查報告、 設定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RANCI Grade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DBF4FB9-E318-A44C-E883-98D54F086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79" y="1905000"/>
            <a:ext cx="10277475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7759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679" y="346693"/>
            <a:ext cx="6400800" cy="556845"/>
          </a:xfrm>
        </p:spPr>
        <p:txBody>
          <a:bodyPr/>
          <a:lstStyle/>
          <a:p>
            <a:r>
              <a:rPr lang="en-US" altLang="zh-TW" dirty="0"/>
              <a:t>Secondary Credit Review Demo</a:t>
            </a:r>
            <a:endParaRPr lang="zh-TW" altLang="en-US" dirty="0"/>
          </a:p>
        </p:txBody>
      </p:sp>
      <p:pic>
        <p:nvPicPr>
          <p:cNvPr id="4" name="SecondaryCreditReview.cy.js">
            <a:hlinkClick r:id="" action="ppaction://media"/>
            <a:extLst>
              <a:ext uri="{FF2B5EF4-FFF2-40B4-BE49-F238E27FC236}">
                <a16:creationId xmlns:a16="http://schemas.microsoft.com/office/drawing/2014/main" id="{318834BC-81BF-B6E1-092A-A92D53EC65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2678" y="1066799"/>
            <a:ext cx="13307122" cy="658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09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4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8586"/>
            <a:ext cx="6400800" cy="556845"/>
          </a:xfrm>
        </p:spPr>
        <p:txBody>
          <a:bodyPr/>
          <a:lstStyle/>
          <a:p>
            <a:r>
              <a:rPr lang="en-US" altLang="zh-TW" dirty="0"/>
              <a:t>Public API Demo</a:t>
            </a: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7DB923D-ADDD-E160-EF2D-EC3E9095C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49" y="1295400"/>
            <a:ext cx="12549443" cy="63246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E7EB52F6-B687-AAE7-80F8-812BBF9D4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3903785"/>
            <a:ext cx="8124825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74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679" y="346693"/>
            <a:ext cx="6400800" cy="556845"/>
          </a:xfrm>
        </p:spPr>
        <p:txBody>
          <a:bodyPr/>
          <a:lstStyle/>
          <a:p>
            <a:r>
              <a:rPr lang="en-US" altLang="zh-TW" dirty="0"/>
              <a:t>Public API Demo</a:t>
            </a:r>
            <a:endParaRPr lang="zh-TW" altLang="en-US" dirty="0"/>
          </a:p>
        </p:txBody>
      </p:sp>
      <p:pic>
        <p:nvPicPr>
          <p:cNvPr id="3" name="CheckPublicApi.cy.js">
            <a:hlinkClick r:id="" action="ppaction://media"/>
            <a:extLst>
              <a:ext uri="{FF2B5EF4-FFF2-40B4-BE49-F238E27FC236}">
                <a16:creationId xmlns:a16="http://schemas.microsoft.com/office/drawing/2014/main" id="{491D29EB-DE4D-415F-4EFB-B555C4DC7F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2679" y="1066800"/>
            <a:ext cx="13201614" cy="631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244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8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6F17511-A92A-12A0-18C6-7C89BFCF6C77}"/>
              </a:ext>
            </a:extLst>
          </p:cNvPr>
          <p:cNvSpPr txBox="1"/>
          <p:nvPr/>
        </p:nvSpPr>
        <p:spPr>
          <a:xfrm>
            <a:off x="5181600" y="3657600"/>
            <a:ext cx="4267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1800"/>
              </a:spcBef>
            </a:pPr>
            <a:r>
              <a:rPr kumimoji="1" lang="en-US" altLang="zh-TW" sz="6000" b="1" dirty="0">
                <a:solidFill>
                  <a:schemeClr val="accent2"/>
                </a:solidFill>
                <a:latin typeface="+mj-ea"/>
                <a:ea typeface="+mj-ea"/>
                <a:cs typeface="IBM Plex Sans" charset="0"/>
              </a:rPr>
              <a:t>Q &amp; A</a:t>
            </a:r>
            <a:endParaRPr kumimoji="1" lang="zh-TW" altLang="en-US" sz="6000" b="1" dirty="0" err="1">
              <a:solidFill>
                <a:schemeClr val="accent2"/>
              </a:solidFill>
              <a:latin typeface="+mj-ea"/>
              <a:ea typeface="+mj-ea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0003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2908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2D2C10-21EC-7AE3-237E-B97D85CA2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chemeClr val="accent2"/>
                </a:solidFill>
                <a:effectLst/>
                <a:latin typeface="Söhne"/>
              </a:rPr>
              <a:t>Cypress</a:t>
            </a:r>
            <a:r>
              <a:rPr lang="zh-TW" altLang="en-US" b="1" dirty="0">
                <a:solidFill>
                  <a:schemeClr val="accent2"/>
                </a:solidFill>
                <a:latin typeface="Söhne"/>
              </a:rPr>
              <a:t> </a:t>
            </a:r>
            <a:r>
              <a:rPr lang="zh-TW" altLang="en-US" b="1" i="0" dirty="0">
                <a:solidFill>
                  <a:schemeClr val="accent2"/>
                </a:solidFill>
                <a:effectLst/>
                <a:latin typeface="Söhne"/>
              </a:rPr>
              <a:t>功能和用途</a:t>
            </a:r>
            <a:endParaRPr lang="zh-TW" altLang="en-US" b="1" dirty="0">
              <a:solidFill>
                <a:schemeClr val="accent2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AE6C832-5485-A998-6A74-0F7DF528E811}"/>
              </a:ext>
            </a:extLst>
          </p:cNvPr>
          <p:cNvSpPr txBox="1"/>
          <p:nvPr/>
        </p:nvSpPr>
        <p:spPr>
          <a:xfrm>
            <a:off x="457200" y="1813881"/>
            <a:ext cx="13160984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200" b="1" dirty="0">
                <a:latin typeface="+mn-ea"/>
              </a:rPr>
              <a:t>1.</a:t>
            </a:r>
            <a:r>
              <a:rPr lang="zh-TW" altLang="en-US" sz="2200" b="1" i="0" dirty="0">
                <a:effectLst/>
                <a:latin typeface="+mn-ea"/>
              </a:rPr>
              <a:t>自動化測試</a:t>
            </a:r>
            <a:endParaRPr lang="en-US" altLang="zh-TW" sz="2200" b="1" i="0" dirty="0">
              <a:effectLst/>
              <a:latin typeface="+mn-ea"/>
            </a:endParaRPr>
          </a:p>
          <a:p>
            <a:endParaRPr lang="en-US" altLang="zh-TW" sz="2200" b="1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2</a:t>
            </a:r>
            <a:r>
              <a:rPr lang="en-US" altLang="zh-TW" sz="2200" b="1" i="0" dirty="0">
                <a:effectLst/>
                <a:latin typeface="+mn-ea"/>
              </a:rPr>
              <a:t>.</a:t>
            </a:r>
            <a:r>
              <a:rPr lang="zh-TW" altLang="en-US" sz="2200" b="1" i="0" dirty="0">
                <a:effectLst/>
                <a:latin typeface="+mn-ea"/>
              </a:rPr>
              <a:t>即時反饋</a:t>
            </a:r>
            <a:endParaRPr lang="en-US" altLang="zh-TW" sz="2200" b="1" i="0" dirty="0">
              <a:effectLst/>
              <a:latin typeface="+mn-ea"/>
            </a:endParaRPr>
          </a:p>
          <a:p>
            <a:endParaRPr lang="en-US" altLang="zh-TW" sz="2200" b="1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3</a:t>
            </a:r>
            <a:r>
              <a:rPr lang="en-US" altLang="zh-TW" sz="2200" b="1" i="0" dirty="0">
                <a:effectLst/>
                <a:latin typeface="+mn-ea"/>
              </a:rPr>
              <a:t>.</a:t>
            </a:r>
            <a:r>
              <a:rPr lang="zh-TW" altLang="en-US" sz="2200" b="1" i="0" dirty="0">
                <a:effectLst/>
                <a:latin typeface="+mn-ea"/>
              </a:rPr>
              <a:t>支援</a:t>
            </a:r>
            <a:r>
              <a:rPr lang="en-US" altLang="zh-TW" sz="2200" b="1" i="0" dirty="0">
                <a:effectLst/>
                <a:latin typeface="+mn-ea"/>
              </a:rPr>
              <a:t>JavaScript</a:t>
            </a:r>
          </a:p>
          <a:p>
            <a:endParaRPr lang="en-US" altLang="zh-TW" sz="2200" b="1" dirty="0">
              <a:latin typeface="+mn-ea"/>
            </a:endParaRPr>
          </a:p>
          <a:p>
            <a:r>
              <a:rPr lang="en-US" altLang="zh-TW" sz="2200" b="1" i="0" dirty="0">
                <a:effectLst/>
                <a:latin typeface="+mn-ea"/>
              </a:rPr>
              <a:t>4.</a:t>
            </a:r>
            <a:r>
              <a:rPr lang="zh-TW" altLang="en-US" sz="2200" b="1" i="0" dirty="0">
                <a:effectLst/>
                <a:latin typeface="+mn-ea"/>
              </a:rPr>
              <a:t>真實環境測試</a:t>
            </a:r>
            <a:r>
              <a:rPr lang="en-US" altLang="zh-TW" sz="2200" b="1" i="0" dirty="0">
                <a:effectLst/>
                <a:latin typeface="+mn-ea"/>
              </a:rPr>
              <a:t>:</a:t>
            </a:r>
            <a:r>
              <a:rPr lang="zh-TW" altLang="en-US" sz="2200" b="1" i="0" dirty="0">
                <a:effectLst/>
                <a:latin typeface="+mn-ea"/>
              </a:rPr>
              <a:t> </a:t>
            </a:r>
            <a:r>
              <a:rPr lang="zh-TW" altLang="en-US" sz="2000" b="0" i="0" dirty="0">
                <a:solidFill>
                  <a:srgbClr val="374151"/>
                </a:solidFill>
                <a:effectLst/>
                <a:latin typeface="Söhne"/>
              </a:rPr>
              <a:t>允許在真實的瀏覽器環境中執行測試，使測試更接近實際用戶的體驗。</a:t>
            </a:r>
            <a:endParaRPr lang="en-US" altLang="zh-TW" sz="2000" b="1" i="0" dirty="0">
              <a:effectLst/>
              <a:latin typeface="+mn-ea"/>
            </a:endParaRPr>
          </a:p>
          <a:p>
            <a:endParaRPr lang="en-US" altLang="zh-TW" sz="2000" b="1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5.</a:t>
            </a:r>
            <a:r>
              <a:rPr lang="zh-TW" altLang="en-US" sz="2200" b="1" i="0" dirty="0">
                <a:effectLst/>
                <a:latin typeface="+mn-ea"/>
              </a:rPr>
              <a:t>前端框架支援</a:t>
            </a:r>
            <a:r>
              <a:rPr lang="en-US" altLang="zh-TW" sz="2200" b="1" dirty="0">
                <a:latin typeface="+mn-ea"/>
              </a:rPr>
              <a:t>:</a:t>
            </a:r>
            <a:r>
              <a:rPr lang="zh-TW" altLang="en-US" sz="2200" b="1" dirty="0">
                <a:latin typeface="+mn-ea"/>
              </a:rPr>
              <a:t> </a:t>
            </a:r>
            <a:r>
              <a:rPr lang="zh-TW" altLang="en-US" sz="2000" b="0" i="0" dirty="0">
                <a:solidFill>
                  <a:srgbClr val="374151"/>
                </a:solidFill>
                <a:effectLst/>
                <a:latin typeface="Söhne"/>
              </a:rPr>
              <a:t>支援多種前端框架，包括</a:t>
            </a:r>
            <a:r>
              <a:rPr lang="en-US" altLang="zh-TW" sz="2000" b="0" i="0" dirty="0">
                <a:solidFill>
                  <a:srgbClr val="374151"/>
                </a:solidFill>
                <a:effectLst/>
                <a:latin typeface="Söhne"/>
              </a:rPr>
              <a:t>React</a:t>
            </a:r>
            <a:r>
              <a:rPr lang="zh-TW" altLang="en-US" sz="2000" b="0" i="0" dirty="0">
                <a:solidFill>
                  <a:srgbClr val="374151"/>
                </a:solidFill>
                <a:effectLst/>
                <a:latin typeface="Söhne"/>
              </a:rPr>
              <a:t>、</a:t>
            </a:r>
            <a:r>
              <a:rPr lang="en-US" altLang="zh-TW" sz="2000" b="0" i="0" dirty="0">
                <a:solidFill>
                  <a:srgbClr val="374151"/>
                </a:solidFill>
                <a:effectLst/>
                <a:latin typeface="Söhne"/>
              </a:rPr>
              <a:t>Angular</a:t>
            </a:r>
            <a:r>
              <a:rPr lang="zh-TW" altLang="en-US" sz="2000" b="0" i="0" dirty="0">
                <a:solidFill>
                  <a:srgbClr val="374151"/>
                </a:solidFill>
                <a:effectLst/>
                <a:latin typeface="Söhne"/>
              </a:rPr>
              <a:t>、</a:t>
            </a:r>
            <a:r>
              <a:rPr lang="en-US" altLang="zh-TW" sz="2000" b="0" i="0" dirty="0">
                <a:solidFill>
                  <a:srgbClr val="374151"/>
                </a:solidFill>
                <a:effectLst/>
                <a:latin typeface="Söhne"/>
              </a:rPr>
              <a:t>Vue</a:t>
            </a:r>
            <a:r>
              <a:rPr lang="zh-TW" altLang="en-US" sz="2000" b="0" i="0" dirty="0">
                <a:solidFill>
                  <a:srgbClr val="374151"/>
                </a:solidFill>
                <a:effectLst/>
                <a:latin typeface="Söhne"/>
              </a:rPr>
              <a:t>。</a:t>
            </a:r>
            <a:endParaRPr lang="en-US" altLang="zh-TW" sz="2000" b="1" i="0" dirty="0">
              <a:effectLst/>
              <a:latin typeface="+mn-ea"/>
            </a:endParaRPr>
          </a:p>
          <a:p>
            <a:endParaRPr lang="en-US" altLang="zh-TW" sz="2200" b="1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6.</a:t>
            </a:r>
            <a:r>
              <a:rPr lang="zh-TW" altLang="en-US" sz="2200" b="1" i="0" dirty="0">
                <a:effectLst/>
                <a:latin typeface="+mn-ea"/>
              </a:rPr>
              <a:t>斷言和驗證、持續整合</a:t>
            </a:r>
            <a:r>
              <a:rPr lang="en-US" altLang="zh-TW" sz="2200" b="1" i="0" dirty="0">
                <a:effectLst/>
                <a:latin typeface="+mn-ea"/>
              </a:rPr>
              <a:t>:</a:t>
            </a:r>
            <a:r>
              <a:rPr lang="zh-TW" altLang="en-US" sz="2000" i="0" dirty="0">
                <a:effectLst/>
                <a:latin typeface="+mn-ea"/>
              </a:rPr>
              <a:t>驗證</a:t>
            </a:r>
            <a:r>
              <a:rPr lang="zh-TW" altLang="en-US" sz="2000" i="0" dirty="0">
                <a:solidFill>
                  <a:srgbClr val="374151"/>
                </a:solidFill>
                <a:effectLst/>
                <a:latin typeface="Söhne"/>
              </a:rPr>
              <a:t>應用程式的狀態是否符合預期，可整合到 </a:t>
            </a:r>
            <a:r>
              <a:rPr lang="en-US" altLang="zh-TW" sz="2000" i="0" dirty="0">
                <a:solidFill>
                  <a:srgbClr val="374151"/>
                </a:solidFill>
                <a:effectLst/>
                <a:latin typeface="Söhne"/>
              </a:rPr>
              <a:t>CI/CD</a:t>
            </a:r>
            <a:r>
              <a:rPr lang="zh-TW" altLang="en-US" sz="2000" i="0" dirty="0">
                <a:solidFill>
                  <a:srgbClr val="374151"/>
                </a:solidFill>
                <a:effectLst/>
                <a:latin typeface="Söhne"/>
              </a:rPr>
              <a:t> 流程中。</a:t>
            </a:r>
            <a:endParaRPr lang="en-US" altLang="zh-TW" sz="200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altLang="zh-TW" sz="2000" dirty="0">
              <a:solidFill>
                <a:srgbClr val="374151"/>
              </a:solidFill>
              <a:latin typeface="Söhne"/>
            </a:endParaRPr>
          </a:p>
          <a:p>
            <a:r>
              <a:rPr lang="en-US" altLang="zh-TW" sz="2200" b="1" dirty="0">
                <a:latin typeface="+mn-ea"/>
              </a:rPr>
              <a:t>7.</a:t>
            </a:r>
            <a:r>
              <a:rPr lang="zh-TW" altLang="en-US" sz="2200" b="1" dirty="0">
                <a:latin typeface="+mn-ea"/>
              </a:rPr>
              <a:t>支援瀏覽器</a:t>
            </a:r>
            <a:r>
              <a:rPr lang="en-US" altLang="zh-TW" sz="2200" b="1" dirty="0">
                <a:latin typeface="+mn-ea"/>
              </a:rPr>
              <a:t>: </a:t>
            </a:r>
            <a:r>
              <a:rPr lang="en-US" altLang="zh-TW" sz="2000" b="0" i="0" dirty="0">
                <a:effectLst/>
                <a:latin typeface="+mn-ea"/>
              </a:rPr>
              <a:t>Chrome</a:t>
            </a:r>
            <a:r>
              <a:rPr lang="zh-TW" altLang="en-US" sz="2000" dirty="0">
                <a:latin typeface="+mn-ea"/>
              </a:rPr>
              <a:t>、</a:t>
            </a:r>
            <a:r>
              <a:rPr lang="en-US" altLang="zh-TW" sz="2000" b="0" i="0" dirty="0">
                <a:effectLst/>
                <a:latin typeface="+mn-ea"/>
              </a:rPr>
              <a:t>Electron</a:t>
            </a:r>
            <a:r>
              <a:rPr lang="zh-TW" altLang="en-US" sz="2000" b="0" i="0" dirty="0">
                <a:effectLst/>
                <a:latin typeface="+mn-ea"/>
              </a:rPr>
              <a:t>、</a:t>
            </a:r>
            <a:r>
              <a:rPr lang="en-US" altLang="zh-TW" sz="2000" b="0" i="0" dirty="0">
                <a:effectLst/>
                <a:latin typeface="+mn-ea"/>
              </a:rPr>
              <a:t>Edge</a:t>
            </a:r>
            <a:r>
              <a:rPr lang="zh-TW" altLang="en-US" sz="2000" b="0" i="0" dirty="0">
                <a:effectLst/>
                <a:latin typeface="+mn-ea"/>
              </a:rPr>
              <a:t>。</a:t>
            </a:r>
            <a:endParaRPr lang="en-US" altLang="zh-TW" sz="2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28333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BAF160CD-78CC-E282-3636-6C5732807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Installation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2960971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2D2C10-21EC-7AE3-237E-B97D85CA2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chemeClr val="accent2"/>
                </a:solidFill>
                <a:effectLst/>
                <a:latin typeface="Söhne"/>
              </a:rPr>
              <a:t>Cypress </a:t>
            </a:r>
            <a:r>
              <a:rPr lang="zh-TW" altLang="en-US" b="1" i="0" dirty="0">
                <a:solidFill>
                  <a:schemeClr val="accent2"/>
                </a:solidFill>
                <a:effectLst/>
                <a:latin typeface="Söhne"/>
              </a:rPr>
              <a:t>相關安裝</a:t>
            </a:r>
            <a:endParaRPr lang="zh-TW" altLang="en-US" b="1" dirty="0">
              <a:solidFill>
                <a:schemeClr val="accent2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AE6C832-5485-A998-6A74-0F7DF528E811}"/>
              </a:ext>
            </a:extLst>
          </p:cNvPr>
          <p:cNvSpPr txBox="1"/>
          <p:nvPr/>
        </p:nvSpPr>
        <p:spPr>
          <a:xfrm>
            <a:off x="457200" y="1813881"/>
            <a:ext cx="13160984" cy="5601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200" b="1" dirty="0">
                <a:latin typeface="+mn-ea"/>
              </a:rPr>
              <a:t>1.</a:t>
            </a:r>
            <a:r>
              <a:rPr lang="zh-TW" altLang="en-US" sz="2200" b="1" dirty="0">
                <a:latin typeface="+mn-ea"/>
              </a:rPr>
              <a:t>安裝</a:t>
            </a:r>
            <a:r>
              <a:rPr lang="en-US" altLang="zh-TW" sz="2200" b="1" i="0" dirty="0">
                <a:effectLst/>
                <a:latin typeface="Söhne"/>
              </a:rPr>
              <a:t>Node.js</a:t>
            </a:r>
            <a:r>
              <a:rPr lang="zh-TW" altLang="en-US" sz="2200" b="1" i="0" dirty="0">
                <a:effectLst/>
                <a:latin typeface="Söhne"/>
              </a:rPr>
              <a:t>、</a:t>
            </a:r>
            <a:r>
              <a:rPr lang="en-US" altLang="zh-TW" sz="2200" b="1" dirty="0" err="1">
                <a:latin typeface="Söhne"/>
              </a:rPr>
              <a:t>npm</a:t>
            </a:r>
            <a:endParaRPr lang="en-US" altLang="zh-TW" sz="2200" b="1" dirty="0">
              <a:latin typeface="Söhne"/>
            </a:endParaRPr>
          </a:p>
          <a:p>
            <a:endParaRPr lang="en-US" altLang="zh-TW" sz="2200" b="1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2</a:t>
            </a:r>
            <a:r>
              <a:rPr lang="en-US" altLang="zh-TW" sz="2200" b="1" i="0" dirty="0">
                <a:effectLst/>
                <a:latin typeface="+mn-ea"/>
              </a:rPr>
              <a:t>.</a:t>
            </a:r>
            <a:r>
              <a:rPr lang="zh-TW" altLang="en-US" sz="2200" b="1" i="0" dirty="0">
                <a:effectLst/>
                <a:latin typeface="Söhne"/>
              </a:rPr>
              <a:t>創建新的</a:t>
            </a:r>
            <a:r>
              <a:rPr lang="en-US" altLang="zh-TW" sz="2200" b="1" i="0" dirty="0" err="1">
                <a:effectLst/>
                <a:latin typeface="Söhne"/>
              </a:rPr>
              <a:t>npm</a:t>
            </a:r>
            <a:r>
              <a:rPr lang="zh-TW" altLang="en-US" sz="2200" b="1" i="0" dirty="0">
                <a:effectLst/>
                <a:latin typeface="Söhne"/>
              </a:rPr>
              <a:t>專案：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Arial" panose="020B0604020202020204" pitchFamily="34" charset="0"/>
                <a:ea typeface="Söhne"/>
              </a:rPr>
              <a:t>創建一個包含預設配置的</a:t>
            </a:r>
            <a:r>
              <a:rPr kumimoji="0" lang="zh-TW" altLang="zh-TW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Söhne Mono"/>
              </a:rPr>
              <a:t>package.json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ea typeface="Söhne"/>
              </a:rPr>
              <a:t>文件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zh-TW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altLang="zh-TW" sz="1400" dirty="0">
              <a:latin typeface="Arial" panose="020B0604020202020204" pitchFamily="34" charset="0"/>
            </a:endParaRPr>
          </a:p>
          <a:p>
            <a:endParaRPr lang="en-US" altLang="zh-TW" sz="2200" b="1" i="0" dirty="0">
              <a:effectLst/>
              <a:latin typeface="+mn-ea"/>
            </a:endParaRPr>
          </a:p>
          <a:p>
            <a:endParaRPr lang="en-US" altLang="zh-TW" sz="2200" b="1" dirty="0">
              <a:latin typeface="+mn-ea"/>
            </a:endParaRPr>
          </a:p>
          <a:p>
            <a:endParaRPr lang="en-US" altLang="zh-TW" sz="2200" b="1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3</a:t>
            </a:r>
            <a:r>
              <a:rPr lang="en-US" altLang="zh-TW" sz="2200" b="1" i="0" dirty="0">
                <a:effectLst/>
                <a:latin typeface="+mn-ea"/>
              </a:rPr>
              <a:t>.</a:t>
            </a:r>
            <a:r>
              <a:rPr lang="zh-TW" altLang="en-US" sz="2000" b="1" i="0" dirty="0">
                <a:effectLst/>
                <a:latin typeface="Söhne"/>
              </a:rPr>
              <a:t>安裝</a:t>
            </a:r>
            <a:r>
              <a:rPr lang="en-US" altLang="zh-TW" sz="2000" b="1" i="0" dirty="0">
                <a:effectLst/>
                <a:latin typeface="Söhne"/>
              </a:rPr>
              <a:t>Cypress</a:t>
            </a:r>
            <a:endParaRPr lang="en-US" altLang="zh-TW" sz="2000" b="1" dirty="0">
              <a:latin typeface="Söhne"/>
            </a:endParaRPr>
          </a:p>
          <a:p>
            <a:endParaRPr lang="en-US" altLang="zh-TW" sz="2200" b="1" i="0" dirty="0">
              <a:effectLst/>
              <a:latin typeface="+mn-ea"/>
            </a:endParaRPr>
          </a:p>
          <a:p>
            <a:endParaRPr lang="en-US" altLang="zh-TW" sz="2200" b="1" dirty="0">
              <a:latin typeface="+mn-ea"/>
            </a:endParaRPr>
          </a:p>
          <a:p>
            <a:endParaRPr lang="en-US" altLang="zh-TW" sz="2200" b="1" dirty="0">
              <a:latin typeface="+mn-ea"/>
            </a:endParaRPr>
          </a:p>
          <a:p>
            <a:endParaRPr lang="en-US" altLang="zh-TW" sz="2200" b="1" i="0" dirty="0">
              <a:effectLst/>
              <a:latin typeface="+mn-ea"/>
            </a:endParaRPr>
          </a:p>
          <a:p>
            <a:r>
              <a:rPr lang="en-US" altLang="zh-TW" sz="2200" b="1" i="0" dirty="0">
                <a:effectLst/>
                <a:latin typeface="+mn-ea"/>
              </a:rPr>
              <a:t>4.</a:t>
            </a:r>
            <a:r>
              <a:rPr lang="zh-TW" altLang="en-US" sz="2200" b="1" i="0" dirty="0">
                <a:effectLst/>
                <a:latin typeface="+mn-ea"/>
              </a:rPr>
              <a:t>開啟</a:t>
            </a:r>
            <a:r>
              <a:rPr lang="en-US" altLang="zh-TW" sz="2000" b="1" i="0" dirty="0">
                <a:effectLst/>
                <a:latin typeface="Söhne"/>
              </a:rPr>
              <a:t>Cypress</a:t>
            </a: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DC7BCD0-9448-5D98-38A2-8726A69DC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1D756F2E-52D0-3771-BD30-7DD745C19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8" y="3048000"/>
            <a:ext cx="6342069" cy="771496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85F8A296-92E7-2874-B3B8-C45063781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67" y="4522894"/>
            <a:ext cx="6347931" cy="771497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822AF367-1BF6-DEF3-FEC7-F9A317247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767" y="6254984"/>
            <a:ext cx="6342069" cy="792178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7B288BB8-3AD1-B118-9ECA-BDCEACA1DC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9095" y="3048000"/>
            <a:ext cx="7329753" cy="399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663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BAF160CD-78CC-E282-3636-6C5732807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End-to-End Tests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890800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2D2C10-21EC-7AE3-237E-B97D85CA2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chemeClr val="accent2"/>
                </a:solidFill>
                <a:effectLst/>
                <a:latin typeface="+mj-lt"/>
              </a:rPr>
              <a:t>Cypress </a:t>
            </a:r>
            <a:r>
              <a:rPr lang="zh-TW" altLang="en-US" b="1" i="0" dirty="0">
                <a:solidFill>
                  <a:schemeClr val="accent2"/>
                </a:solidFill>
                <a:effectLst/>
                <a:latin typeface="+mj-lt"/>
              </a:rPr>
              <a:t>專案架構</a:t>
            </a:r>
            <a:endParaRPr lang="zh-TW" altLang="en-US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AE6C832-5485-A998-6A74-0F7DF528E811}"/>
              </a:ext>
            </a:extLst>
          </p:cNvPr>
          <p:cNvSpPr txBox="1"/>
          <p:nvPr/>
        </p:nvSpPr>
        <p:spPr>
          <a:xfrm>
            <a:off x="457200" y="1813881"/>
            <a:ext cx="13160984" cy="4985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200" b="1" dirty="0">
                <a:latin typeface="+mn-ea"/>
              </a:rPr>
              <a:t>1.config: </a:t>
            </a:r>
            <a:r>
              <a:rPr lang="zh-TW" altLang="en-US" sz="2000" dirty="0">
                <a:latin typeface="+mn-ea"/>
              </a:rPr>
              <a:t>針對不同測試環境執行對應</a:t>
            </a:r>
            <a:r>
              <a:rPr lang="en-US" altLang="zh-TW" sz="2000" dirty="0" err="1">
                <a:latin typeface="+mn-ea"/>
              </a:rPr>
              <a:t>url</a:t>
            </a:r>
            <a:r>
              <a:rPr lang="zh-TW" altLang="en-US" sz="2000" dirty="0">
                <a:latin typeface="+mn-ea"/>
              </a:rPr>
              <a:t>、執行腳本的設定</a:t>
            </a:r>
            <a:endParaRPr lang="en-US" altLang="zh-TW" sz="2000" dirty="0">
              <a:latin typeface="+mn-ea"/>
            </a:endParaRPr>
          </a:p>
          <a:p>
            <a:endParaRPr lang="en-US" altLang="zh-TW" sz="2200" b="1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2</a:t>
            </a:r>
            <a:r>
              <a:rPr lang="en-US" altLang="zh-TW" sz="2200" b="1" i="0" dirty="0">
                <a:effectLst/>
                <a:latin typeface="+mn-ea"/>
              </a:rPr>
              <a:t>.</a:t>
            </a:r>
            <a:r>
              <a:rPr lang="zh-TW" altLang="en-US" sz="2200" b="1" i="0" dirty="0">
                <a:effectLst/>
                <a:latin typeface="+mn-ea"/>
              </a:rPr>
              <a:t> </a:t>
            </a:r>
            <a:r>
              <a:rPr lang="en-US" altLang="zh-TW" sz="2200" b="1" i="0" dirty="0">
                <a:effectLst/>
                <a:latin typeface="+mn-ea"/>
              </a:rPr>
              <a:t>e2e:</a:t>
            </a:r>
            <a:r>
              <a:rPr lang="zh-TW" altLang="en-US" sz="2200" b="1" i="0" dirty="0">
                <a:effectLst/>
                <a:latin typeface="+mn-ea"/>
              </a:rPr>
              <a:t> </a:t>
            </a:r>
            <a:r>
              <a:rPr lang="zh-TW" altLang="en-US" sz="2000" i="0" dirty="0">
                <a:effectLst/>
              </a:rPr>
              <a:t>不同的</a:t>
            </a:r>
            <a:r>
              <a:rPr lang="zh-TW" altLang="en-US" sz="2000" dirty="0"/>
              <a:t>測試腳本</a:t>
            </a:r>
            <a:endParaRPr kumimoji="0" lang="en-US" altLang="zh-TW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altLang="zh-TW" sz="2200" b="1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3</a:t>
            </a:r>
            <a:r>
              <a:rPr lang="en-US" altLang="zh-TW" sz="2200" b="1" i="0" dirty="0">
                <a:effectLst/>
                <a:latin typeface="+mn-ea"/>
              </a:rPr>
              <a:t>.fixtures:</a:t>
            </a:r>
            <a:r>
              <a:rPr lang="zh-TW" altLang="en-US" sz="2000" i="0" dirty="0">
                <a:effectLst/>
                <a:latin typeface="+mn-ea"/>
              </a:rPr>
              <a:t>不同</a:t>
            </a:r>
            <a:r>
              <a:rPr lang="en-US" altLang="zh-TW" sz="2000" i="0" dirty="0">
                <a:effectLst/>
                <a:latin typeface="+mn-ea"/>
              </a:rPr>
              <a:t>Script</a:t>
            </a:r>
            <a:r>
              <a:rPr lang="zh-TW" altLang="en-US" sz="2000" i="0" dirty="0">
                <a:effectLst/>
                <a:latin typeface="+mn-ea"/>
              </a:rPr>
              <a:t>，在不同環境所需讀取的參數資料</a:t>
            </a:r>
            <a:endParaRPr lang="en-US" altLang="zh-TW" sz="2000" i="0" dirty="0">
              <a:effectLst/>
              <a:latin typeface="+mn-ea"/>
            </a:endParaRPr>
          </a:p>
          <a:p>
            <a:endParaRPr lang="en-US" altLang="zh-TW" sz="2200" b="1" i="0" dirty="0">
              <a:effectLst/>
              <a:latin typeface="+mn-ea"/>
            </a:endParaRPr>
          </a:p>
          <a:p>
            <a:r>
              <a:rPr lang="en-US" altLang="zh-TW" sz="2200" b="1" i="0" dirty="0">
                <a:effectLst/>
                <a:latin typeface="+mn-ea"/>
              </a:rPr>
              <a:t>4.report: </a:t>
            </a:r>
            <a:r>
              <a:rPr lang="zh-TW" altLang="en-US" sz="2000" i="0" dirty="0">
                <a:effectLst/>
                <a:latin typeface="+mn-ea"/>
              </a:rPr>
              <a:t>腳本執行後的結果錄影檔、報告資訊</a:t>
            </a:r>
            <a:endParaRPr lang="en-US" altLang="zh-TW" sz="2000" i="0" dirty="0">
              <a:effectLst/>
              <a:latin typeface="+mn-ea"/>
            </a:endParaRPr>
          </a:p>
          <a:p>
            <a:endParaRPr lang="en-US" altLang="zh-TW" sz="2000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5</a:t>
            </a:r>
            <a:r>
              <a:rPr lang="en-US" altLang="zh-TW" sz="2200" b="1" i="0" dirty="0">
                <a:effectLst/>
                <a:latin typeface="+mn-ea"/>
              </a:rPr>
              <a:t>.support: </a:t>
            </a:r>
            <a:r>
              <a:rPr lang="en-US" altLang="zh-TW" sz="2000" i="0" dirty="0">
                <a:effectLst/>
                <a:latin typeface="+mn-ea"/>
              </a:rPr>
              <a:t>Script</a:t>
            </a:r>
            <a:r>
              <a:rPr lang="zh-TW" altLang="en-US" sz="2000" i="0" dirty="0">
                <a:effectLst/>
                <a:latin typeface="+mn-ea"/>
              </a:rPr>
              <a:t>公用函數、共用字串變數</a:t>
            </a:r>
            <a:endParaRPr lang="en-US" altLang="zh-TW" sz="2000" i="0" dirty="0">
              <a:effectLst/>
              <a:latin typeface="+mn-ea"/>
            </a:endParaRPr>
          </a:p>
          <a:p>
            <a:endParaRPr lang="en-US" altLang="zh-TW" sz="2000" dirty="0">
              <a:latin typeface="+mn-ea"/>
            </a:endParaRPr>
          </a:p>
          <a:p>
            <a:r>
              <a:rPr lang="en-US" altLang="zh-TW" sz="2200" b="1" i="0" dirty="0">
                <a:effectLst/>
                <a:latin typeface="+mn-ea"/>
              </a:rPr>
              <a:t>6.Package.json: </a:t>
            </a:r>
            <a:r>
              <a:rPr lang="zh-TW" altLang="en-US" sz="2000" b="0" i="0" dirty="0">
                <a:solidFill>
                  <a:srgbClr val="374151"/>
                </a:solidFill>
                <a:effectLst/>
                <a:latin typeface="Söhne"/>
              </a:rPr>
              <a:t>測試運行時的環境設置</a:t>
            </a:r>
            <a:endParaRPr lang="en-US" altLang="zh-TW" sz="2000" dirty="0">
              <a:latin typeface="+mn-ea"/>
            </a:endParaRP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DC7BCD0-9448-5D98-38A2-8726A69DC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7161AA3-CD97-150B-41A1-DBD3051AF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596086"/>
            <a:ext cx="2590800" cy="551415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DDCAC0FF-1F17-85DB-5A89-F210BEE01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353" y="5688870"/>
            <a:ext cx="5873263" cy="203756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07001E8F-97F0-D8AD-55FA-32615C0CE1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75010"/>
            <a:ext cx="6996113" cy="1738871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F2823579-98EE-6F46-BB78-584B8A2B39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43034"/>
            <a:ext cx="7015000" cy="2395366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5A86CF3E-0AD4-507B-3418-0DA32ED1D3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7230" y="43034"/>
            <a:ext cx="7050023" cy="2395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11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2D2C10-21EC-7AE3-237E-B97D85CA2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chemeClr val="accent2"/>
                </a:solidFill>
                <a:effectLst/>
                <a:latin typeface="Söhne"/>
              </a:rPr>
              <a:t>Cypress Script </a:t>
            </a:r>
            <a:r>
              <a:rPr lang="zh-TW" altLang="en-US" b="1" i="0" dirty="0">
                <a:solidFill>
                  <a:schemeClr val="accent2"/>
                </a:solidFill>
                <a:effectLst/>
                <a:latin typeface="Söhne"/>
              </a:rPr>
              <a:t>基礎架構與常用指令</a:t>
            </a:r>
            <a:endParaRPr lang="zh-TW" altLang="en-US" b="1" dirty="0">
              <a:solidFill>
                <a:schemeClr val="accent2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AE6C832-5485-A998-6A74-0F7DF528E811}"/>
              </a:ext>
            </a:extLst>
          </p:cNvPr>
          <p:cNvSpPr txBox="1"/>
          <p:nvPr/>
        </p:nvSpPr>
        <p:spPr>
          <a:xfrm>
            <a:off x="457200" y="1813881"/>
            <a:ext cx="13160984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200" b="1" dirty="0">
                <a:latin typeface="+mn-ea"/>
              </a:rPr>
              <a:t>1.describe:</a:t>
            </a:r>
            <a:r>
              <a:rPr lang="zh-TW" altLang="en-US" sz="2200" b="1" dirty="0">
                <a:latin typeface="+mn-ea"/>
              </a:rPr>
              <a:t> </a:t>
            </a:r>
            <a:r>
              <a:rPr lang="zh-TW" altLang="en-US" sz="2000" dirty="0">
                <a:latin typeface="+mn-ea"/>
              </a:rPr>
              <a:t>測試腳本開始</a:t>
            </a:r>
            <a:endParaRPr lang="en-US" altLang="zh-TW" sz="2000" dirty="0">
              <a:latin typeface="+mn-ea"/>
            </a:endParaRPr>
          </a:p>
          <a:p>
            <a:endParaRPr lang="en-US" altLang="zh-TW" sz="2200" b="1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2</a:t>
            </a:r>
            <a:r>
              <a:rPr lang="en-US" altLang="zh-TW" sz="2200" b="1" i="0" dirty="0">
                <a:effectLst/>
                <a:latin typeface="+mn-ea"/>
              </a:rPr>
              <a:t>.</a:t>
            </a:r>
            <a:r>
              <a:rPr lang="zh-TW" altLang="en-US" sz="2200" b="1" i="0" dirty="0">
                <a:effectLst/>
                <a:latin typeface="+mn-ea"/>
              </a:rPr>
              <a:t> </a:t>
            </a:r>
            <a:r>
              <a:rPr lang="en-US" altLang="zh-TW" sz="2200" b="1" i="0" dirty="0">
                <a:effectLst/>
                <a:latin typeface="+mn-ea"/>
              </a:rPr>
              <a:t>it:</a:t>
            </a:r>
            <a:r>
              <a:rPr lang="zh-TW" altLang="en-US" sz="2200" b="1" i="0" dirty="0">
                <a:effectLst/>
                <a:latin typeface="+mn-ea"/>
              </a:rPr>
              <a:t> </a:t>
            </a:r>
            <a:r>
              <a:rPr lang="zh-TW" altLang="en-US" sz="2000" i="0" dirty="0">
                <a:effectLst/>
                <a:latin typeface="+mn-ea"/>
              </a:rPr>
              <a:t>定義每個不同測試案例</a:t>
            </a:r>
            <a:endParaRPr kumimoji="0" lang="en-US" altLang="zh-TW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altLang="zh-TW" sz="2200" b="1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3</a:t>
            </a:r>
            <a:r>
              <a:rPr lang="en-US" altLang="zh-TW" sz="2200" b="1" i="0" dirty="0">
                <a:effectLst/>
                <a:latin typeface="+mn-ea"/>
              </a:rPr>
              <a:t>.visit():</a:t>
            </a:r>
            <a:r>
              <a:rPr lang="zh-TW" altLang="en-US" sz="2000" i="0" dirty="0">
                <a:effectLst/>
                <a:latin typeface="+mn-ea"/>
              </a:rPr>
              <a:t>連結</a:t>
            </a:r>
            <a:r>
              <a:rPr lang="en-US" altLang="zh-TW" sz="2000" i="0" dirty="0" err="1">
                <a:effectLst/>
                <a:latin typeface="+mn-ea"/>
              </a:rPr>
              <a:t>url</a:t>
            </a:r>
            <a:endParaRPr lang="en-US" altLang="zh-TW" sz="2000" i="0" dirty="0">
              <a:effectLst/>
              <a:latin typeface="+mn-ea"/>
            </a:endParaRPr>
          </a:p>
          <a:p>
            <a:endParaRPr lang="en-US" altLang="zh-TW" sz="2200" b="1" i="0" dirty="0">
              <a:effectLst/>
              <a:latin typeface="+mn-ea"/>
            </a:endParaRPr>
          </a:p>
          <a:p>
            <a:r>
              <a:rPr lang="en-US" altLang="zh-TW" sz="2200" b="1" i="0" dirty="0">
                <a:effectLst/>
                <a:latin typeface="+mn-ea"/>
              </a:rPr>
              <a:t>4.get(): </a:t>
            </a:r>
            <a:r>
              <a:rPr lang="zh-TW" altLang="en-US" sz="2000" i="0" dirty="0">
                <a:effectLst/>
                <a:latin typeface="+mn-ea"/>
              </a:rPr>
              <a:t>取得畫面上</a:t>
            </a:r>
            <a:r>
              <a:rPr lang="en-US" altLang="zh-TW" sz="2000" i="0" dirty="0">
                <a:effectLst/>
                <a:latin typeface="+mn-ea"/>
              </a:rPr>
              <a:t>DOM</a:t>
            </a:r>
            <a:r>
              <a:rPr lang="zh-TW" altLang="en-US" sz="2000" i="0" dirty="0">
                <a:effectLst/>
                <a:latin typeface="+mn-ea"/>
              </a:rPr>
              <a:t>元素</a:t>
            </a:r>
            <a:endParaRPr lang="en-US" altLang="zh-TW" sz="2000" i="0" dirty="0">
              <a:effectLst/>
              <a:latin typeface="+mn-ea"/>
            </a:endParaRPr>
          </a:p>
          <a:p>
            <a:endParaRPr lang="en-US" altLang="zh-TW" sz="2000" dirty="0">
              <a:latin typeface="+mn-ea"/>
            </a:endParaRPr>
          </a:p>
          <a:p>
            <a:r>
              <a:rPr lang="en-US" altLang="zh-TW" sz="2200" b="1" dirty="0">
                <a:latin typeface="+mn-ea"/>
              </a:rPr>
              <a:t>5</a:t>
            </a:r>
            <a:r>
              <a:rPr lang="en-US" altLang="zh-TW" sz="2200" b="1" i="0" dirty="0">
                <a:effectLst/>
                <a:latin typeface="+mn-ea"/>
              </a:rPr>
              <a:t>.should(): </a:t>
            </a:r>
            <a:r>
              <a:rPr lang="en-US" altLang="zh-TW" sz="2000" dirty="0">
                <a:latin typeface="+mn-ea"/>
              </a:rPr>
              <a:t>Assertion</a:t>
            </a:r>
            <a:r>
              <a:rPr lang="zh-TW" altLang="en-US" sz="2000" dirty="0">
                <a:latin typeface="+mn-ea"/>
              </a:rPr>
              <a:t>，用於選擇的元素的狀態或行為是否符合預期</a:t>
            </a:r>
            <a:endParaRPr lang="en-US" altLang="zh-TW" sz="2000" dirty="0">
              <a:latin typeface="+mn-ea"/>
            </a:endParaRPr>
          </a:p>
          <a:p>
            <a:endParaRPr lang="en-US" altLang="zh-TW" sz="2000" dirty="0">
              <a:latin typeface="+mn-ea"/>
            </a:endParaRP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  <a:p>
            <a:endParaRPr lang="en-US" altLang="zh-TW" sz="2000" b="1" dirty="0">
              <a:latin typeface="Söhne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DC7BCD0-9448-5D98-38A2-8726A69DC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F50C0A7-9C0B-E9EF-6128-F6179096E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6308" y="464544"/>
            <a:ext cx="5341876" cy="691508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9A7646EE-D428-A241-43AF-AB19BA7A6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105400"/>
            <a:ext cx="6229350" cy="5715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4BD8B235-F43A-4931-7984-53BA259F4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626" y="5676900"/>
            <a:ext cx="6248400" cy="55245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3804C4D9-D1C5-24A4-0DB9-F5F2B8CCC1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625" y="6213657"/>
            <a:ext cx="6248400" cy="4953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06A62F2-3621-C7AE-AA3B-51622C7339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6701209"/>
            <a:ext cx="6248400" cy="54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26649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IBM Brand Template 2022">
  <a:themeElements>
    <a:clrScheme name="IBM brand presentation palette 2022">
      <a:dk1>
        <a:srgbClr val="FFFFFF"/>
      </a:dk1>
      <a:lt1>
        <a:srgbClr val="000000"/>
      </a:lt1>
      <a:dk2>
        <a:srgbClr val="E5F6FF"/>
      </a:dk2>
      <a:lt2>
        <a:srgbClr val="F4F4F4"/>
      </a:lt2>
      <a:accent1>
        <a:srgbClr val="002D9C"/>
      </a:accent1>
      <a:accent2>
        <a:srgbClr val="0F62FE"/>
      </a:accent2>
      <a:accent3>
        <a:srgbClr val="82CFFF"/>
      </a:accent3>
      <a:accent4>
        <a:srgbClr val="9EF0F0"/>
      </a:accent4>
      <a:accent5>
        <a:srgbClr val="E0E0E0"/>
      </a:accent5>
      <a:accent6>
        <a:srgbClr val="FCF4D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1192E8"/>
        </a:solidFill>
        <a:ln w="19050">
          <a:noFill/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System Font Regular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110000"/>
          </a:lnSpc>
          <a:spcBef>
            <a:spcPts val="1800"/>
          </a:spcBef>
          <a:defRPr sz="1800" dirty="0" err="1" smtClean="0">
            <a:solidFill>
              <a:schemeClr val="tx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50">
      <a:srgbClr val="FA4D56"/>
    </a:custClr>
    <a:custClr name="Red 40">
      <a:srgbClr val="FF8389"/>
    </a:custClr>
    <a:custClr name="Red 30">
      <a:srgbClr val="FFB3B8"/>
    </a:custClr>
    <a:custClr name="Red 20">
      <a:srgbClr val="FFD7D9"/>
    </a:custClr>
    <a:custClr name="Red 10">
      <a:srgbClr val="FFF1F1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20">
      <a:srgbClr val="FDDC69"/>
    </a:custClr>
    <a:custClr name="Yellow 10">
      <a:srgbClr val="FCF4D6"/>
    </a:custClr>
    <a:custClr name="Teal 50">
      <a:srgbClr val="009D9A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</a:custClrLst>
  <a:extLst>
    <a:ext uri="{05A4C25C-085E-4340-85A3-A5531E510DB2}">
      <thm15:themeFamily xmlns:thm15="http://schemas.microsoft.com/office/thememl/2012/main" name="IBM_Presentation_Template_2022_V01_Plex" id="{4C35AED2-0956-0D40-B36D-C06D62725AA8}" vid="{C4BA05BF-74B1-4B4C-B175-992815DE89C6}"/>
    </a:ext>
  </a:extLst>
</a:theme>
</file>

<file path=ppt/theme/theme2.xml><?xml version="1.0" encoding="utf-8"?>
<a:theme xmlns:a="http://schemas.openxmlformats.org/drawingml/2006/main" name="1_Covers and end slides (no footers)">
  <a:themeElements>
    <a:clrScheme name="IBM brand presentation palette 2022">
      <a:dk1>
        <a:srgbClr val="FFFFFF"/>
      </a:dk1>
      <a:lt1>
        <a:srgbClr val="000000"/>
      </a:lt1>
      <a:dk2>
        <a:srgbClr val="E5F6FF"/>
      </a:dk2>
      <a:lt2>
        <a:srgbClr val="F4F4F4"/>
      </a:lt2>
      <a:accent1>
        <a:srgbClr val="002D9C"/>
      </a:accent1>
      <a:accent2>
        <a:srgbClr val="0F62FE"/>
      </a:accent2>
      <a:accent3>
        <a:srgbClr val="82CFFF"/>
      </a:accent3>
      <a:accent4>
        <a:srgbClr val="9EF0F0"/>
      </a:accent4>
      <a:accent5>
        <a:srgbClr val="E0E0E0"/>
      </a:accent5>
      <a:accent6>
        <a:srgbClr val="FCF4D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1192E8"/>
        </a:solidFill>
        <a:ln w="19050">
          <a:noFill/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System Font Regular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lnSpc>
            <a:spcPct val="110000"/>
          </a:lnSpc>
          <a:spcBef>
            <a:spcPts val="1800"/>
          </a:spcBef>
          <a:defRPr sz="1800" dirty="0" smtClean="0">
            <a:solidFill>
              <a:schemeClr val="tx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50">
      <a:srgbClr val="FA4D56"/>
    </a:custClr>
    <a:custClr name="Red 40">
      <a:srgbClr val="FF8389"/>
    </a:custClr>
    <a:custClr name="Red 30">
      <a:srgbClr val="FFB3B8"/>
    </a:custClr>
    <a:custClr name="Red 20">
      <a:srgbClr val="FFD7D9"/>
    </a:custClr>
    <a:custClr name="Red 10">
      <a:srgbClr val="FFF1F1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20">
      <a:srgbClr val="FDDC69"/>
    </a:custClr>
    <a:custClr name="Yellow 10">
      <a:srgbClr val="FCF4D6"/>
    </a:custClr>
    <a:custClr name="Teal 50">
      <a:srgbClr val="009D9A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</a:custClrLst>
  <a:extLst>
    <a:ext uri="{05A4C25C-085E-4340-85A3-A5531E510DB2}">
      <thm15:themeFamily xmlns:thm15="http://schemas.microsoft.com/office/thememl/2012/main" name="IBM_Presentation_Template_2022_V01_Plex" id="{4C35AED2-0956-0D40-B36D-C06D62725AA8}" vid="{C4BA05BF-74B1-4B4C-B175-992815DE89C6}"/>
    </a:ext>
  </a:extLst>
</a:theme>
</file>

<file path=ppt/theme/theme3.xml><?xml version="1.0" encoding="utf-8"?>
<a:theme xmlns:a="http://schemas.openxmlformats.org/drawingml/2006/main" name="IBM BxD 2018 black background">
  <a:themeElements>
    <a:clrScheme name="Custom 3">
      <a:dk1>
        <a:srgbClr val="FFFFFF"/>
      </a:dk1>
      <a:lt1>
        <a:srgbClr val="000000"/>
      </a:lt1>
      <a:dk2>
        <a:srgbClr val="525252"/>
      </a:dk2>
      <a:lt2>
        <a:srgbClr val="F4F4F4"/>
      </a:lt2>
      <a:accent1>
        <a:srgbClr val="0F62FE"/>
      </a:accent1>
      <a:accent2>
        <a:srgbClr val="002D9C"/>
      </a:accent2>
      <a:accent3>
        <a:srgbClr val="D02670"/>
      </a:accent3>
      <a:accent4>
        <a:srgbClr val="8A3FFC"/>
      </a:accent4>
      <a:accent5>
        <a:srgbClr val="007D79"/>
      </a:accent5>
      <a:accent6>
        <a:srgbClr val="697077"/>
      </a:accent6>
      <a:hlink>
        <a:srgbClr val="4589FF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IBM Plex Sans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8"/>
    </a:custClr>
    <a:custClr name="Magenta 90">
      <a:srgbClr val="510224"/>
    </a:custClr>
    <a:custClr name="Magenta 80">
      <a:srgbClr val="740937"/>
    </a:custClr>
    <a:custClr name="Magenta 70">
      <a:srgbClr val="9F1853"/>
    </a:custClr>
    <a:custClr name="Magenta 60">
      <a:srgbClr val="D12771"/>
    </a:custClr>
    <a:custClr name="Magenta 50">
      <a:srgbClr val="EE5396"/>
    </a:custClr>
    <a:custClr name="Magenta 40">
      <a:srgbClr val="FF7EB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100">
      <a:srgbClr val="1C0F30"/>
    </a:custClr>
    <a:custClr name="Purple 90">
      <a:srgbClr val="31135E"/>
    </a:custClr>
    <a:custClr name="Purple 80">
      <a:srgbClr val="491D8B"/>
    </a:custClr>
    <a:custClr name="Purple 70">
      <a:srgbClr val="6929C4"/>
    </a:custClr>
    <a:custClr name="Purple 60">
      <a:srgbClr val="8A3FFC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Blue 50">
      <a:srgbClr val="4589FF"/>
    </a:custClr>
    <a:custClr name="Blue 40">
      <a:srgbClr val="78A9FF"/>
    </a:custClr>
    <a:custClr name="Blue 30">
      <a:srgbClr val="A6C8FF"/>
    </a:custClr>
    <a:custClr name="Blue 20">
      <a:srgbClr val="D0E2FF"/>
    </a:custClr>
    <a:custClr name="Blue 10">
      <a:srgbClr val="EDF5FF"/>
    </a:custClr>
    <a:custClr name="Teal 100">
      <a:srgbClr val="081A1C"/>
    </a:custClr>
    <a:custClr name="Teal 90">
      <a:srgbClr val="022B30"/>
    </a:custClr>
    <a:custClr name="Teal 80">
      <a:srgbClr val="004548"/>
    </a:custClr>
    <a:custClr name="Teal 70">
      <a:srgbClr val="005D5D"/>
    </a:custClr>
    <a:custClr name="Teal 60">
      <a:srgbClr val="007D79"/>
    </a:custClr>
    <a:custClr name="Teal 50">
      <a:srgbClr val="009C98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4.xml><?xml version="1.0" encoding="utf-8"?>
<a:theme xmlns:a="http://schemas.openxmlformats.org/drawingml/2006/main" name="IBM BxD 2018 black background">
  <a:themeElements>
    <a:clrScheme name="Custom 3">
      <a:dk1>
        <a:srgbClr val="FFFFFF"/>
      </a:dk1>
      <a:lt1>
        <a:srgbClr val="000000"/>
      </a:lt1>
      <a:dk2>
        <a:srgbClr val="525252"/>
      </a:dk2>
      <a:lt2>
        <a:srgbClr val="F4F4F4"/>
      </a:lt2>
      <a:accent1>
        <a:srgbClr val="0F62FE"/>
      </a:accent1>
      <a:accent2>
        <a:srgbClr val="002D9C"/>
      </a:accent2>
      <a:accent3>
        <a:srgbClr val="D02670"/>
      </a:accent3>
      <a:accent4>
        <a:srgbClr val="8A3FFC"/>
      </a:accent4>
      <a:accent5>
        <a:srgbClr val="007D79"/>
      </a:accent5>
      <a:accent6>
        <a:srgbClr val="697077"/>
      </a:accent6>
      <a:hlink>
        <a:srgbClr val="4589FF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IBM Plex Sans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8"/>
    </a:custClr>
    <a:custClr name="Magenta 90">
      <a:srgbClr val="510224"/>
    </a:custClr>
    <a:custClr name="Magenta 80">
      <a:srgbClr val="740937"/>
    </a:custClr>
    <a:custClr name="Magenta 70">
      <a:srgbClr val="9F1853"/>
    </a:custClr>
    <a:custClr name="Magenta 60">
      <a:srgbClr val="D12771"/>
    </a:custClr>
    <a:custClr name="Magenta 50">
      <a:srgbClr val="EE5396"/>
    </a:custClr>
    <a:custClr name="Magenta 40">
      <a:srgbClr val="FF7EB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100">
      <a:srgbClr val="1C0F30"/>
    </a:custClr>
    <a:custClr name="Purple 90">
      <a:srgbClr val="31135E"/>
    </a:custClr>
    <a:custClr name="Purple 80">
      <a:srgbClr val="491D8B"/>
    </a:custClr>
    <a:custClr name="Purple 70">
      <a:srgbClr val="6929C4"/>
    </a:custClr>
    <a:custClr name="Purple 60">
      <a:srgbClr val="8A3FFC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Blue 50">
      <a:srgbClr val="4589FF"/>
    </a:custClr>
    <a:custClr name="Blue 40">
      <a:srgbClr val="78A9FF"/>
    </a:custClr>
    <a:custClr name="Blue 30">
      <a:srgbClr val="A6C8FF"/>
    </a:custClr>
    <a:custClr name="Blue 20">
      <a:srgbClr val="D0E2FF"/>
    </a:custClr>
    <a:custClr name="Blue 10">
      <a:srgbClr val="EDF5FF"/>
    </a:custClr>
    <a:custClr name="Teal 100">
      <a:srgbClr val="081A1C"/>
    </a:custClr>
    <a:custClr name="Teal 90">
      <a:srgbClr val="022B30"/>
    </a:custClr>
    <a:custClr name="Teal 80">
      <a:srgbClr val="004548"/>
    </a:custClr>
    <a:custClr name="Teal 70">
      <a:srgbClr val="005D5D"/>
    </a:custClr>
    <a:custClr name="Teal 60">
      <a:srgbClr val="007D79"/>
    </a:custClr>
    <a:custClr name="Teal 50">
      <a:srgbClr val="009C98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Brand Template 2022</Template>
  <TotalTime>42844</TotalTime>
  <Words>1116</Words>
  <Application>Microsoft Office PowerPoint</Application>
  <PresentationFormat>自訂</PresentationFormat>
  <Paragraphs>176</Paragraphs>
  <Slides>38</Slides>
  <Notes>0</Notes>
  <HiddenSlides>0</HiddenSlides>
  <MMClips>3</MMClips>
  <ScaleCrop>false</ScaleCrop>
  <HeadingPairs>
    <vt:vector size="8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2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38</vt:i4>
      </vt:variant>
    </vt:vector>
  </HeadingPairs>
  <TitlesOfParts>
    <vt:vector size="51" baseType="lpstr">
      <vt:lpstr>-apple-system</vt:lpstr>
      <vt:lpstr>Arial Regular</vt:lpstr>
      <vt:lpstr>Arial Unicode MS</vt:lpstr>
      <vt:lpstr>Söhne</vt:lpstr>
      <vt:lpstr>Arial</vt:lpstr>
      <vt:lpstr>IBM Plex Sans</vt:lpstr>
      <vt:lpstr>IBM Plex Sans ExtraLight</vt:lpstr>
      <vt:lpstr>IBM Plex Sans Light</vt:lpstr>
      <vt:lpstr>IBM Plex Sans Medium</vt:lpstr>
      <vt:lpstr>Times New Roman</vt:lpstr>
      <vt:lpstr>IBM Brand Template 2022</vt:lpstr>
      <vt:lpstr>1_Covers and end slides (no footers)</vt:lpstr>
      <vt:lpstr>think-cell Slide</vt:lpstr>
      <vt:lpstr>PowerPoint 簡報</vt:lpstr>
      <vt:lpstr>Agenda</vt:lpstr>
      <vt:lpstr>Introduction</vt:lpstr>
      <vt:lpstr>Cypress 功能和用途</vt:lpstr>
      <vt:lpstr>Installation</vt:lpstr>
      <vt:lpstr>Cypress 相關安裝</vt:lpstr>
      <vt:lpstr>End-to-End Tests</vt:lpstr>
      <vt:lpstr>Cypress 專案架構</vt:lpstr>
      <vt:lpstr>Cypress Script 基礎架構與常用指令</vt:lpstr>
      <vt:lpstr>常用指令</vt:lpstr>
      <vt:lpstr>Testing Script</vt:lpstr>
      <vt:lpstr>產生測試報告(1/2)</vt:lpstr>
      <vt:lpstr>產生測試報告(2/2)</vt:lpstr>
      <vt:lpstr>Demo</vt:lpstr>
      <vt:lpstr>審查Domain案例挑選 </vt:lpstr>
      <vt:lpstr>Cypress 開發公用設定</vt:lpstr>
      <vt:lpstr>Cypress Config設定</vt:lpstr>
      <vt:lpstr>Cypress Fixtures</vt:lpstr>
      <vt:lpstr>Cypress  共用方法</vt:lpstr>
      <vt:lpstr>Cypress export JS</vt:lpstr>
      <vt:lpstr>Cypress import JS</vt:lpstr>
      <vt:lpstr>變更申請作業流程</vt:lpstr>
      <vt:lpstr>變更申請-手動操作流程</vt:lpstr>
      <vt:lpstr>變更申請-手動操作流程</vt:lpstr>
      <vt:lpstr>變更申請-手動操作流程</vt:lpstr>
      <vt:lpstr>變更作業Script</vt:lpstr>
      <vt:lpstr>Amendment  Demo</vt:lpstr>
      <vt:lpstr>授服作業流程</vt:lpstr>
      <vt:lpstr>授服作業-手動操作流程</vt:lpstr>
      <vt:lpstr>授服作業-手動操作流程</vt:lpstr>
      <vt:lpstr>授服作業-手動操作流程</vt:lpstr>
      <vt:lpstr>授服作業Script</vt:lpstr>
      <vt:lpstr>授服作業Script</vt:lpstr>
      <vt:lpstr>Secondary Credit Review Demo</vt:lpstr>
      <vt:lpstr>Public API Demo</vt:lpstr>
      <vt:lpstr>Public API Demo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 IBM Presentation Template — IBM Plex® variant</dc:title>
  <dc:creator>Microsoft Office User</dc:creator>
  <cp:lastModifiedBy>宗隆 陳</cp:lastModifiedBy>
  <cp:revision>876</cp:revision>
  <cp:lastPrinted>2019-04-25T15:14:05Z</cp:lastPrinted>
  <dcterms:created xsi:type="dcterms:W3CDTF">2022-03-02T13:58:48Z</dcterms:created>
  <dcterms:modified xsi:type="dcterms:W3CDTF">2023-09-27T04:24:55Z</dcterms:modified>
</cp:coreProperties>
</file>

<file path=docProps/thumbnail.jpeg>
</file>